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4" r:id="rId3"/>
    <p:sldId id="268" r:id="rId4"/>
    <p:sldId id="269" r:id="rId5"/>
    <p:sldId id="271" r:id="rId6"/>
    <p:sldId id="270" r:id="rId7"/>
    <p:sldId id="272" r:id="rId8"/>
    <p:sldId id="274" r:id="rId9"/>
    <p:sldId id="275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winkl" panose="020B060402020202020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C1EB"/>
    <a:srgbClr val="009386"/>
    <a:srgbClr val="25B7BC"/>
    <a:srgbClr val="6FBD84"/>
    <a:srgbClr val="7CCCBF"/>
    <a:srgbClr val="E50050"/>
    <a:srgbClr val="18A0DB"/>
    <a:srgbClr val="DE1E5A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3" autoAdjust="0"/>
    <p:restoredTop sz="68066" autoAdjust="0"/>
  </p:normalViewPr>
  <p:slideViewPr>
    <p:cSldViewPr snapToGrid="0" showGuides="1">
      <p:cViewPr varScale="1">
        <p:scale>
          <a:sx n="31" d="100"/>
          <a:sy n="31" d="100"/>
        </p:scale>
        <p:origin x="930" y="5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28/08/2020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320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833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77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7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965" t="14375" r="46085" b="44911"/>
          <a:stretch/>
        </p:blipFill>
        <p:spPr>
          <a:xfrm>
            <a:off x="3396343" y="4685730"/>
            <a:ext cx="2442754" cy="1473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35931" y="5826034"/>
            <a:ext cx="2508069" cy="1031966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Rang 1 2020</a:t>
            </a:r>
          </a:p>
          <a:p>
            <a:pPr algn="ctr"/>
            <a:r>
              <a:rPr lang="en-GB" dirty="0" err="1" smtClean="0"/>
              <a:t>Múinteoir</a:t>
            </a:r>
            <a:r>
              <a:rPr lang="en-GB" dirty="0" smtClean="0"/>
              <a:t> Daniel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1116874" y="300445"/>
            <a:ext cx="7001691" cy="28738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 smtClean="0"/>
              <a:t>Nuair</a:t>
            </a:r>
            <a:r>
              <a:rPr lang="en-GB" sz="5400" dirty="0" smtClean="0"/>
              <a:t> a </a:t>
            </a:r>
            <a:r>
              <a:rPr lang="en-GB" sz="5400" dirty="0" err="1" smtClean="0"/>
              <a:t>thagann</a:t>
            </a:r>
            <a:r>
              <a:rPr lang="en-GB" sz="5400" dirty="0" smtClean="0"/>
              <a:t> </a:t>
            </a:r>
            <a:r>
              <a:rPr lang="en-GB" sz="5400" dirty="0" err="1" smtClean="0"/>
              <a:t>tú</a:t>
            </a:r>
            <a:r>
              <a:rPr lang="en-GB" sz="5400" dirty="0" smtClean="0"/>
              <a:t> </a:t>
            </a:r>
            <a:r>
              <a:rPr lang="en-GB" sz="5400" dirty="0" err="1" smtClean="0"/>
              <a:t>ar</a:t>
            </a:r>
            <a:r>
              <a:rPr lang="en-GB" sz="5400" dirty="0" smtClean="0"/>
              <a:t> </a:t>
            </a:r>
            <a:r>
              <a:rPr lang="en-GB" sz="5400" dirty="0" err="1" smtClean="0"/>
              <a:t>ais</a:t>
            </a:r>
            <a:r>
              <a:rPr lang="en-GB" sz="5400" dirty="0" smtClean="0"/>
              <a:t> </a:t>
            </a:r>
            <a:r>
              <a:rPr lang="en-GB" sz="5400" dirty="0" err="1" smtClean="0"/>
              <a:t>chun</a:t>
            </a:r>
            <a:r>
              <a:rPr lang="en-GB" sz="5400" dirty="0" smtClean="0"/>
              <a:t> </a:t>
            </a:r>
            <a:r>
              <a:rPr lang="en-GB" sz="5400" dirty="0" err="1" smtClean="0"/>
              <a:t>na</a:t>
            </a:r>
            <a:r>
              <a:rPr lang="en-GB" sz="5400" dirty="0" smtClean="0"/>
              <a:t> </a:t>
            </a:r>
            <a:r>
              <a:rPr lang="en-GB" sz="5400" dirty="0" err="1" smtClean="0"/>
              <a:t>scoile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6615" y="857318"/>
            <a:ext cx="787461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 err="1" smtClean="0"/>
              <a:t>Tá</a:t>
            </a:r>
            <a:r>
              <a:rPr lang="en-GB" sz="2000" dirty="0" smtClean="0"/>
              <a:t> an </a:t>
            </a:r>
            <a:r>
              <a:rPr lang="en-GB" sz="2000" dirty="0" err="1"/>
              <a:t>Béar</a:t>
            </a:r>
            <a:r>
              <a:rPr lang="en-GB" sz="2000" dirty="0"/>
              <a:t> </a:t>
            </a:r>
            <a:r>
              <a:rPr lang="en-GB" sz="2000" dirty="0" err="1" smtClean="0"/>
              <a:t>Beag</a:t>
            </a:r>
            <a:r>
              <a:rPr lang="en-GB" sz="2000" dirty="0" smtClean="0"/>
              <a:t> ag </a:t>
            </a:r>
            <a:r>
              <a:rPr lang="en-GB" sz="2000" dirty="0" err="1" smtClean="0"/>
              <a:t>tosú</a:t>
            </a:r>
            <a:r>
              <a:rPr lang="en-GB" sz="2000" dirty="0" smtClean="0"/>
              <a:t> </a:t>
            </a:r>
            <a:r>
              <a:rPr lang="en-GB" sz="2000" dirty="0" err="1" smtClean="0"/>
              <a:t>ar</a:t>
            </a:r>
            <a:r>
              <a:rPr lang="en-GB" sz="2000" dirty="0" smtClean="0"/>
              <a:t> an </a:t>
            </a:r>
            <a:r>
              <a:rPr lang="en-GB" sz="2000" dirty="0" err="1" smtClean="0"/>
              <a:t>scoil</a:t>
            </a:r>
            <a:r>
              <a:rPr lang="en-GB" sz="2000" dirty="0" smtClean="0"/>
              <a:t>. </a:t>
            </a:r>
            <a:r>
              <a:rPr lang="en-GB" sz="2000" dirty="0" err="1" smtClean="0"/>
              <a:t>Ní</a:t>
            </a:r>
            <a:r>
              <a:rPr lang="en-GB" sz="2000" dirty="0" smtClean="0"/>
              <a:t> </a:t>
            </a:r>
            <a:r>
              <a:rPr lang="en-GB" sz="2000" dirty="0" err="1" smtClean="0"/>
              <a:t>raibh</a:t>
            </a:r>
            <a:r>
              <a:rPr lang="en-GB" sz="2000" dirty="0"/>
              <a:t> </a:t>
            </a:r>
            <a:r>
              <a:rPr lang="en-GB" sz="2000" dirty="0" err="1" smtClean="0"/>
              <a:t>sé</a:t>
            </a:r>
            <a:r>
              <a:rPr lang="en-GB" sz="2000" dirty="0" smtClean="0"/>
              <a:t> </a:t>
            </a:r>
            <a:r>
              <a:rPr lang="en-GB" sz="2000" dirty="0" err="1" smtClean="0"/>
              <a:t>ann</a:t>
            </a:r>
            <a:r>
              <a:rPr lang="en-GB" sz="2000" dirty="0" smtClean="0"/>
              <a:t> </a:t>
            </a:r>
            <a:r>
              <a:rPr lang="en-GB" sz="2000" dirty="0" err="1" smtClean="0"/>
              <a:t>ar</a:t>
            </a:r>
            <a:r>
              <a:rPr lang="en-GB" sz="2000" dirty="0" smtClean="0"/>
              <a:t> </a:t>
            </a:r>
            <a:r>
              <a:rPr lang="en-GB" sz="2000" dirty="0" err="1" smtClean="0"/>
              <a:t>feadh</a:t>
            </a:r>
            <a:r>
              <a:rPr lang="en-GB" sz="2000" dirty="0" smtClean="0"/>
              <a:t> </a:t>
            </a:r>
            <a:r>
              <a:rPr lang="en-GB" sz="2000" dirty="0" err="1" smtClean="0"/>
              <a:t>tamaill</a:t>
            </a:r>
            <a:r>
              <a:rPr lang="en-GB" sz="2000" dirty="0" smtClean="0"/>
              <a:t>.</a:t>
            </a:r>
          </a:p>
          <a:p>
            <a:pPr algn="ctr"/>
            <a:r>
              <a:rPr lang="en-GB" sz="2000" i="1" dirty="0" smtClean="0"/>
              <a:t>Little bear is starting school, he hasn’t been there for a while.</a:t>
            </a:r>
            <a:endParaRPr lang="en-GB" sz="20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964621-B723-4CB2-B347-FBFB1FC04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16" y="1780648"/>
            <a:ext cx="4155013" cy="2756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E713C-A7CA-4E5B-B8BB-FF3BE0C47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88" y="2309903"/>
            <a:ext cx="1063880" cy="20425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65E115-B5FB-4806-A0C3-7502ED2D9786}"/>
              </a:ext>
            </a:extLst>
          </p:cNvPr>
          <p:cNvSpPr/>
          <p:nvPr/>
        </p:nvSpPr>
        <p:spPr>
          <a:xfrm>
            <a:off x="516615" y="4538779"/>
            <a:ext cx="6709938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 err="1" smtClean="0"/>
              <a:t>Tá</a:t>
            </a:r>
            <a:r>
              <a:rPr lang="en-GB" sz="2000" dirty="0" smtClean="0"/>
              <a:t> a </a:t>
            </a:r>
            <a:r>
              <a:rPr lang="en-GB" sz="2000" dirty="0" err="1" smtClean="0"/>
              <a:t>fhios</a:t>
            </a:r>
            <a:r>
              <a:rPr lang="en-GB" sz="2000" dirty="0" smtClean="0"/>
              <a:t> ag </a:t>
            </a:r>
            <a:r>
              <a:rPr lang="en-GB" sz="2000" dirty="0" err="1" smtClean="0"/>
              <a:t>Béar</a:t>
            </a:r>
            <a:r>
              <a:rPr lang="en-GB" sz="2000" dirty="0" smtClean="0"/>
              <a:t> </a:t>
            </a:r>
            <a:r>
              <a:rPr lang="en-GB" sz="2000" dirty="0" err="1" smtClean="0"/>
              <a:t>Beag</a:t>
            </a:r>
            <a:r>
              <a:rPr lang="en-GB" sz="2000" dirty="0" smtClean="0"/>
              <a:t> go </a:t>
            </a:r>
            <a:r>
              <a:rPr lang="en-GB" sz="2000" dirty="0" err="1" smtClean="0"/>
              <a:t>mbeidh</a:t>
            </a:r>
            <a:r>
              <a:rPr lang="en-GB" sz="2000" dirty="0" smtClean="0"/>
              <a:t> </a:t>
            </a:r>
            <a:r>
              <a:rPr lang="en-GB" sz="2000" dirty="0" err="1" smtClean="0"/>
              <a:t>rudaí</a:t>
            </a:r>
            <a:r>
              <a:rPr lang="en-GB" sz="2000" dirty="0" smtClean="0"/>
              <a:t> </a:t>
            </a:r>
            <a:r>
              <a:rPr lang="en-GB" sz="2000" dirty="0" err="1" smtClean="0"/>
              <a:t>giota</a:t>
            </a:r>
            <a:r>
              <a:rPr lang="en-GB" sz="2000" dirty="0" smtClean="0"/>
              <a:t> </a:t>
            </a:r>
            <a:r>
              <a:rPr lang="en-GB" sz="2000" dirty="0" err="1" smtClean="0"/>
              <a:t>beag</a:t>
            </a:r>
            <a:r>
              <a:rPr lang="en-GB" sz="2000" dirty="0" smtClean="0"/>
              <a:t> </a:t>
            </a:r>
            <a:r>
              <a:rPr lang="en-GB" sz="2000" dirty="0" err="1" smtClean="0"/>
              <a:t>difriúil</a:t>
            </a:r>
            <a:r>
              <a:rPr lang="en-GB" sz="2000" dirty="0" smtClean="0"/>
              <a:t> </a:t>
            </a:r>
            <a:r>
              <a:rPr lang="en-GB" sz="2000" dirty="0" err="1" smtClean="0"/>
              <a:t>ar</a:t>
            </a:r>
            <a:r>
              <a:rPr lang="en-GB" sz="2000" dirty="0" smtClean="0"/>
              <a:t> </a:t>
            </a:r>
            <a:r>
              <a:rPr lang="en-GB" sz="2000" dirty="0" err="1" smtClean="0"/>
              <a:t>scoil</a:t>
            </a:r>
            <a:r>
              <a:rPr lang="en-GB" sz="2000" dirty="0" smtClean="0"/>
              <a:t>, ach </a:t>
            </a:r>
            <a:r>
              <a:rPr lang="en-GB" sz="2000" dirty="0" err="1" smtClean="0"/>
              <a:t>tá</a:t>
            </a:r>
            <a:r>
              <a:rPr lang="en-GB" sz="2000" dirty="0" smtClean="0"/>
              <a:t> </a:t>
            </a:r>
            <a:r>
              <a:rPr lang="en-GB" sz="2000" dirty="0" err="1" smtClean="0"/>
              <a:t>sé</a:t>
            </a:r>
            <a:r>
              <a:rPr lang="en-GB" sz="2000" dirty="0" smtClean="0"/>
              <a:t> ag </a:t>
            </a:r>
            <a:r>
              <a:rPr lang="en-GB" sz="2000" dirty="0" err="1" smtClean="0"/>
              <a:t>dúil</a:t>
            </a:r>
            <a:r>
              <a:rPr lang="en-GB" sz="2000" dirty="0" smtClean="0"/>
              <a:t> go </a:t>
            </a:r>
            <a:r>
              <a:rPr lang="en-GB" sz="2000" dirty="0" err="1" smtClean="0"/>
              <a:t>mór</a:t>
            </a:r>
            <a:r>
              <a:rPr lang="en-GB" sz="2000" dirty="0" smtClean="0"/>
              <a:t> le </a:t>
            </a:r>
            <a:r>
              <a:rPr lang="en-GB" sz="2000" dirty="0" err="1" smtClean="0"/>
              <a:t>bheith</a:t>
            </a:r>
            <a:r>
              <a:rPr lang="en-GB" sz="2000" dirty="0" smtClean="0"/>
              <a:t> </a:t>
            </a:r>
            <a:r>
              <a:rPr lang="en-GB" sz="2000" dirty="0" err="1" smtClean="0"/>
              <a:t>ar</a:t>
            </a:r>
            <a:r>
              <a:rPr lang="en-GB" sz="2000" dirty="0" smtClean="0"/>
              <a:t> </a:t>
            </a:r>
            <a:r>
              <a:rPr lang="en-GB" sz="2000" dirty="0" err="1" smtClean="0"/>
              <a:t>ais</a:t>
            </a:r>
            <a:r>
              <a:rPr lang="en-GB" sz="2000" dirty="0" smtClean="0"/>
              <a:t>. </a:t>
            </a:r>
            <a:r>
              <a:rPr lang="en-GB" sz="2000" dirty="0" err="1" smtClean="0"/>
              <a:t>Bhí</a:t>
            </a:r>
            <a:r>
              <a:rPr lang="en-GB" sz="2000" dirty="0" smtClean="0"/>
              <a:t> </a:t>
            </a:r>
            <a:r>
              <a:rPr lang="en-GB" sz="2000" dirty="0" err="1" smtClean="0"/>
              <a:t>sé</a:t>
            </a:r>
            <a:r>
              <a:rPr lang="en-GB" sz="2000" dirty="0" smtClean="0"/>
              <a:t> ag </a:t>
            </a:r>
            <a:r>
              <a:rPr lang="en-GB" sz="2000" dirty="0" err="1" smtClean="0"/>
              <a:t>labhairt</a:t>
            </a:r>
            <a:r>
              <a:rPr lang="en-GB" sz="2000" dirty="0" smtClean="0"/>
              <a:t> le </a:t>
            </a:r>
            <a:r>
              <a:rPr lang="en-GB" sz="2000" dirty="0" err="1" smtClean="0"/>
              <a:t>Múinteoir</a:t>
            </a:r>
            <a:r>
              <a:rPr lang="en-GB" sz="2000" dirty="0" smtClean="0"/>
              <a:t> </a:t>
            </a:r>
            <a:r>
              <a:rPr lang="en-GB" sz="2000" dirty="0" err="1" smtClean="0"/>
              <a:t>s’aige</a:t>
            </a:r>
            <a:r>
              <a:rPr lang="en-GB" sz="2000" dirty="0" smtClean="0"/>
              <a:t>, </a:t>
            </a:r>
            <a:r>
              <a:rPr lang="en-GB" sz="2000" dirty="0" err="1" smtClean="0"/>
              <a:t>agus</a:t>
            </a:r>
            <a:r>
              <a:rPr lang="en-GB" sz="2000" dirty="0" smtClean="0"/>
              <a:t> </a:t>
            </a:r>
            <a:r>
              <a:rPr lang="en-GB" sz="2000" dirty="0" err="1" smtClean="0"/>
              <a:t>dúirt</a:t>
            </a:r>
            <a:r>
              <a:rPr lang="en-GB" sz="2000" dirty="0" smtClean="0"/>
              <a:t> </a:t>
            </a:r>
            <a:r>
              <a:rPr lang="en-GB" sz="2000" dirty="0" err="1" smtClean="0"/>
              <a:t>sé</a:t>
            </a:r>
            <a:r>
              <a:rPr lang="en-GB" sz="2000" dirty="0" smtClean="0"/>
              <a:t>…</a:t>
            </a:r>
          </a:p>
          <a:p>
            <a:pPr algn="just"/>
            <a:r>
              <a:rPr lang="en-GB" sz="2000" i="1" dirty="0" smtClean="0"/>
              <a:t>Little bear knows that things may be a little different at school, but he is really excited to start! He was talking to his teacher about starting school and here’s what he said</a:t>
            </a:r>
            <a:r>
              <a:rPr lang="en-GB" sz="2000" dirty="0" smtClean="0"/>
              <a:t>… </a:t>
            </a:r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7912B7-7F36-416A-8092-0551990612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96"/>
          <a:stretch/>
        </p:blipFill>
        <p:spPr>
          <a:xfrm>
            <a:off x="7254857" y="4028843"/>
            <a:ext cx="1889143" cy="2506366"/>
          </a:xfrm>
          <a:prstGeom prst="rect">
            <a:avLst/>
          </a:prstGeom>
        </p:spPr>
      </p:pic>
      <p:pic>
        <p:nvPicPr>
          <p:cNvPr id="10" name="Picture 9" descr="Glasses PNG Transparent Images | PNG A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434" y="4480180"/>
            <a:ext cx="1041988" cy="406850"/>
          </a:xfrm>
          <a:prstGeom prst="rect">
            <a:avLst/>
          </a:prstGeom>
        </p:spPr>
      </p:pic>
      <p:sp>
        <p:nvSpPr>
          <p:cNvPr id="2" name="Double Wave 1"/>
          <p:cNvSpPr/>
          <p:nvPr/>
        </p:nvSpPr>
        <p:spPr>
          <a:xfrm rot="229963">
            <a:off x="3322735" y="4090872"/>
            <a:ext cx="1868044" cy="361940"/>
          </a:xfrm>
          <a:prstGeom prst="doubleWave">
            <a:avLst>
              <a:gd name="adj1" fmla="val 6250"/>
              <a:gd name="adj2" fmla="val 2095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Fáilte</a:t>
            </a:r>
            <a:r>
              <a:rPr lang="en-GB" dirty="0" smtClean="0"/>
              <a:t> </a:t>
            </a:r>
            <a:r>
              <a:rPr lang="en-GB" dirty="0" err="1" smtClean="0"/>
              <a:t>ar</a:t>
            </a:r>
            <a:r>
              <a:rPr lang="en-GB" dirty="0" smtClean="0"/>
              <a:t> </a:t>
            </a:r>
            <a:r>
              <a:rPr lang="en-GB" dirty="0" err="1" smtClean="0"/>
              <a:t>ais</a:t>
            </a:r>
            <a:r>
              <a:rPr lang="en-GB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671512" y="236262"/>
            <a:ext cx="8220075" cy="777520"/>
          </a:xfrm>
        </p:spPr>
        <p:txBody>
          <a:bodyPr/>
          <a:lstStyle/>
          <a:p>
            <a:pPr algn="ctr"/>
            <a:r>
              <a:rPr lang="en-GB" sz="3600" dirty="0" err="1" smtClean="0">
                <a:latin typeface="+mn-lt"/>
              </a:rPr>
              <a:t>Nuair</a:t>
            </a:r>
            <a:r>
              <a:rPr lang="en-GB" sz="3600" dirty="0" smtClean="0">
                <a:latin typeface="+mn-lt"/>
              </a:rPr>
              <a:t> a </a:t>
            </a:r>
            <a:r>
              <a:rPr lang="en-GB" sz="3600" dirty="0" err="1" smtClean="0">
                <a:latin typeface="+mn-lt"/>
              </a:rPr>
              <a:t>thagann</a:t>
            </a:r>
            <a:r>
              <a:rPr lang="en-GB" sz="3600" dirty="0" smtClean="0">
                <a:latin typeface="+mn-lt"/>
              </a:rPr>
              <a:t> </a:t>
            </a:r>
            <a:r>
              <a:rPr lang="en-GB" sz="3600" dirty="0" err="1" smtClean="0">
                <a:latin typeface="+mn-lt"/>
              </a:rPr>
              <a:t>tú</a:t>
            </a:r>
            <a:r>
              <a:rPr lang="en-GB" sz="3600" dirty="0" smtClean="0">
                <a:latin typeface="+mn-lt"/>
              </a:rPr>
              <a:t> </a:t>
            </a:r>
            <a:r>
              <a:rPr lang="en-GB" sz="3600" dirty="0" err="1" smtClean="0">
                <a:latin typeface="+mn-lt"/>
              </a:rPr>
              <a:t>ar</a:t>
            </a:r>
            <a:r>
              <a:rPr lang="en-GB" sz="3600" dirty="0" smtClean="0">
                <a:latin typeface="+mn-lt"/>
              </a:rPr>
              <a:t> </a:t>
            </a:r>
            <a:r>
              <a:rPr lang="en-GB" sz="3600" dirty="0" err="1" smtClean="0">
                <a:latin typeface="+mn-lt"/>
              </a:rPr>
              <a:t>ais</a:t>
            </a:r>
            <a:r>
              <a:rPr lang="en-GB" sz="3600" dirty="0" smtClean="0">
                <a:latin typeface="+mn-lt"/>
              </a:rPr>
              <a:t>…</a:t>
            </a:r>
            <a:br>
              <a:rPr lang="en-GB" sz="3600" dirty="0" smtClean="0">
                <a:latin typeface="+mn-lt"/>
              </a:rPr>
            </a:br>
            <a:r>
              <a:rPr lang="en-GB" sz="2400" i="1" dirty="0">
                <a:latin typeface="Twinkl"/>
              </a:rPr>
              <a:t>When you come back to school…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1238" y="1091501"/>
            <a:ext cx="703199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 smtClean="0"/>
              <a:t>…</a:t>
            </a:r>
            <a:r>
              <a:rPr lang="en-GB" sz="2000" dirty="0" err="1" smtClean="0"/>
              <a:t>b’fheidir</a:t>
            </a:r>
            <a:r>
              <a:rPr lang="en-GB" sz="2000" dirty="0" smtClean="0"/>
              <a:t> go </a:t>
            </a:r>
            <a:r>
              <a:rPr lang="en-GB" sz="2000" dirty="0" err="1" smtClean="0"/>
              <a:t>mbeidh</a:t>
            </a:r>
            <a:r>
              <a:rPr lang="en-GB" sz="2000" dirty="0" smtClean="0"/>
              <a:t> </a:t>
            </a:r>
            <a:r>
              <a:rPr lang="en-GB" sz="2000" dirty="0" err="1" smtClean="0"/>
              <a:t>seomra</a:t>
            </a:r>
            <a:r>
              <a:rPr lang="en-GB" sz="2000" dirty="0" smtClean="0"/>
              <a:t> </a:t>
            </a:r>
            <a:r>
              <a:rPr lang="en-GB" sz="2000" dirty="0" err="1" smtClean="0"/>
              <a:t>nua</a:t>
            </a:r>
            <a:r>
              <a:rPr lang="en-GB" sz="2000" dirty="0" smtClean="0"/>
              <a:t> </a:t>
            </a:r>
            <a:r>
              <a:rPr lang="en-GB" sz="2000" dirty="0" err="1" smtClean="0"/>
              <a:t>agat</a:t>
            </a:r>
            <a:r>
              <a:rPr lang="en-GB" sz="2000" dirty="0" smtClean="0"/>
              <a:t>. </a:t>
            </a:r>
          </a:p>
          <a:p>
            <a:pPr algn="ctr"/>
            <a:r>
              <a:rPr lang="en-GB" sz="2000" i="1" dirty="0" smtClean="0"/>
              <a:t>You may have a new classroom </a:t>
            </a:r>
            <a:endParaRPr lang="en-GB" sz="20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859A1-9B9F-425B-AFE7-E0F6EC631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12" y="1784773"/>
            <a:ext cx="4557843" cy="3428718"/>
          </a:xfrm>
          <a:prstGeom prst="roundRect">
            <a:avLst>
              <a:gd name="adj" fmla="val 2223"/>
            </a:avLst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495658-8AD4-4334-BBAE-0AB950D54079}"/>
              </a:ext>
            </a:extLst>
          </p:cNvPr>
          <p:cNvSpPr/>
          <p:nvPr/>
        </p:nvSpPr>
        <p:spPr>
          <a:xfrm>
            <a:off x="1051237" y="5213491"/>
            <a:ext cx="7031991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 smtClean="0"/>
              <a:t>Ach </a:t>
            </a:r>
            <a:r>
              <a:rPr lang="en-GB" sz="2000" dirty="0" err="1" smtClean="0"/>
              <a:t>beidh</a:t>
            </a:r>
            <a:r>
              <a:rPr lang="en-GB" sz="2000" dirty="0" smtClean="0"/>
              <a:t> </a:t>
            </a:r>
            <a:r>
              <a:rPr lang="en-GB" sz="2000" dirty="0" err="1" smtClean="0"/>
              <a:t>cuid</a:t>
            </a:r>
            <a:r>
              <a:rPr lang="en-GB" sz="2000" dirty="0" smtClean="0"/>
              <a:t> </a:t>
            </a:r>
            <a:r>
              <a:rPr lang="en-GB" sz="2000" dirty="0" err="1" smtClean="0"/>
              <a:t>mhór</a:t>
            </a:r>
            <a:r>
              <a:rPr lang="en-GB" sz="2000" dirty="0" smtClean="0"/>
              <a:t> </a:t>
            </a:r>
            <a:r>
              <a:rPr lang="en-GB" sz="2000" dirty="0" err="1" smtClean="0"/>
              <a:t>rudaí</a:t>
            </a:r>
            <a:r>
              <a:rPr lang="en-GB" sz="2000" dirty="0" smtClean="0"/>
              <a:t> mar an </a:t>
            </a:r>
            <a:r>
              <a:rPr lang="en-GB" sz="2000" dirty="0" err="1" smtClean="0"/>
              <a:t>gcéanna</a:t>
            </a:r>
            <a:r>
              <a:rPr lang="en-GB" sz="2000" dirty="0" smtClean="0"/>
              <a:t>, </a:t>
            </a:r>
            <a:r>
              <a:rPr lang="en-GB" sz="2000" dirty="0" err="1" smtClean="0"/>
              <a:t>beidh</a:t>
            </a:r>
            <a:r>
              <a:rPr lang="en-GB" sz="2000" dirty="0" smtClean="0"/>
              <a:t> an </a:t>
            </a:r>
            <a:r>
              <a:rPr lang="en-GB" sz="2000" dirty="0" err="1" smtClean="0"/>
              <a:t>seomra</a:t>
            </a:r>
            <a:r>
              <a:rPr lang="en-GB" sz="2000" dirty="0" smtClean="0"/>
              <a:t> go </a:t>
            </a:r>
            <a:r>
              <a:rPr lang="en-GB" sz="2000" dirty="0" err="1" smtClean="0"/>
              <a:t>fóill</a:t>
            </a:r>
            <a:r>
              <a:rPr lang="en-GB" sz="2000" dirty="0" smtClean="0"/>
              <a:t> </a:t>
            </a:r>
            <a:r>
              <a:rPr lang="en-GB" sz="2000" dirty="0" err="1" smtClean="0"/>
              <a:t>lán</a:t>
            </a:r>
            <a:r>
              <a:rPr lang="en-GB" sz="2000" dirty="0" smtClean="0"/>
              <a:t> le </a:t>
            </a:r>
            <a:r>
              <a:rPr lang="en-GB" sz="2000" dirty="0" err="1" smtClean="0"/>
              <a:t>grá</a:t>
            </a:r>
            <a:r>
              <a:rPr lang="en-GB" sz="2000" dirty="0" smtClean="0"/>
              <a:t> </a:t>
            </a:r>
            <a:r>
              <a:rPr lang="en-GB" sz="2000" dirty="0" err="1" smtClean="0"/>
              <a:t>agus</a:t>
            </a:r>
            <a:r>
              <a:rPr lang="en-GB" sz="2000" dirty="0" smtClean="0"/>
              <a:t> le </a:t>
            </a:r>
            <a:r>
              <a:rPr lang="en-GB" sz="2000" dirty="0" err="1" smtClean="0"/>
              <a:t>gáire</a:t>
            </a:r>
            <a:r>
              <a:rPr lang="en-GB" sz="2000" dirty="0" smtClean="0"/>
              <a:t>, </a:t>
            </a:r>
            <a:r>
              <a:rPr lang="en-GB" sz="2000" dirty="0" err="1" smtClean="0"/>
              <a:t>díreach</a:t>
            </a:r>
            <a:r>
              <a:rPr lang="en-GB" sz="2000" dirty="0" smtClean="0"/>
              <a:t> mar a </a:t>
            </a:r>
            <a:r>
              <a:rPr lang="en-GB" sz="2000" dirty="0" err="1" smtClean="0"/>
              <a:t>bhí</a:t>
            </a:r>
            <a:r>
              <a:rPr lang="en-GB" sz="2000" dirty="0" smtClean="0"/>
              <a:t> </a:t>
            </a:r>
            <a:r>
              <a:rPr lang="en-GB" sz="2000" dirty="0" err="1" smtClean="0"/>
              <a:t>sé</a:t>
            </a:r>
            <a:r>
              <a:rPr lang="en-GB" sz="2000" dirty="0" smtClean="0"/>
              <a:t>.</a:t>
            </a:r>
          </a:p>
          <a:p>
            <a:pPr algn="ctr"/>
            <a:endParaRPr lang="en-GB" sz="2000" dirty="0"/>
          </a:p>
          <a:p>
            <a:pPr lvl="0" algn="ctr"/>
            <a:r>
              <a:rPr lang="en-GB" sz="2000" i="1" dirty="0">
                <a:solidFill>
                  <a:srgbClr val="1C1C1C"/>
                </a:solidFill>
              </a:rPr>
              <a:t>Lots of things are still the same – your room will still be full of love and laughter, just like it always was.</a:t>
            </a:r>
          </a:p>
          <a:p>
            <a:pPr algn="ctr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3815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452615"/>
            <a:ext cx="8220075" cy="777520"/>
          </a:xfrm>
        </p:spPr>
        <p:txBody>
          <a:bodyPr/>
          <a:lstStyle/>
          <a:p>
            <a:pPr algn="ctr"/>
            <a:r>
              <a:rPr lang="en-GB" sz="3600" dirty="0" err="1"/>
              <a:t>Nuair</a:t>
            </a:r>
            <a:r>
              <a:rPr lang="en-GB" sz="3600" dirty="0"/>
              <a:t> a </a:t>
            </a:r>
            <a:r>
              <a:rPr lang="en-GB" sz="3600" dirty="0" err="1"/>
              <a:t>thagann</a:t>
            </a:r>
            <a:r>
              <a:rPr lang="en-GB" sz="3600" dirty="0"/>
              <a:t> </a:t>
            </a:r>
            <a:r>
              <a:rPr lang="en-GB" sz="3600" dirty="0" err="1"/>
              <a:t>tú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 </a:t>
            </a:r>
            <a:r>
              <a:rPr lang="en-GB" sz="3600" dirty="0" err="1"/>
              <a:t>ais</a:t>
            </a:r>
            <a:r>
              <a:rPr lang="en-GB" sz="3600" dirty="0"/>
              <a:t>…</a:t>
            </a:r>
            <a:r>
              <a:rPr lang="en-GB" sz="3600" dirty="0" smtClean="0">
                <a:latin typeface="+mn-lt"/>
              </a:rPr>
              <a:t/>
            </a:r>
            <a:br>
              <a:rPr lang="en-GB" sz="3600" dirty="0" smtClean="0">
                <a:latin typeface="+mn-lt"/>
              </a:rPr>
            </a:br>
            <a:r>
              <a:rPr lang="en-GB" sz="2400" i="1" dirty="0" smtClean="0">
                <a:latin typeface="+mn-lt"/>
              </a:rPr>
              <a:t>When </a:t>
            </a:r>
            <a:r>
              <a:rPr lang="en-GB" sz="2400" i="1" dirty="0">
                <a:latin typeface="+mn-lt"/>
              </a:rPr>
              <a:t>you come back to school…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9721" y="1458830"/>
            <a:ext cx="703199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 err="1" smtClean="0"/>
              <a:t>B’fheidir</a:t>
            </a:r>
            <a:r>
              <a:rPr lang="en-GB" sz="2000" dirty="0" smtClean="0"/>
              <a:t> </a:t>
            </a:r>
            <a:r>
              <a:rPr lang="en-GB" sz="2000" dirty="0" err="1" smtClean="0"/>
              <a:t>nach</a:t>
            </a:r>
            <a:r>
              <a:rPr lang="en-GB" sz="2000" dirty="0" smtClean="0"/>
              <a:t> </a:t>
            </a:r>
            <a:r>
              <a:rPr lang="en-GB" sz="2000" dirty="0" err="1" smtClean="0"/>
              <a:t>mbeidh</a:t>
            </a:r>
            <a:r>
              <a:rPr lang="en-GB" sz="2000" dirty="0" smtClean="0"/>
              <a:t> </a:t>
            </a:r>
            <a:r>
              <a:rPr lang="en-GB" sz="2000" dirty="0" err="1" smtClean="0"/>
              <a:t>na</a:t>
            </a:r>
            <a:r>
              <a:rPr lang="en-GB" sz="2000" dirty="0" smtClean="0"/>
              <a:t> </a:t>
            </a:r>
            <a:r>
              <a:rPr lang="en-GB" sz="2000" dirty="0" err="1" smtClean="0"/>
              <a:t>bréagáin</a:t>
            </a:r>
            <a:r>
              <a:rPr lang="en-GB" sz="2000" dirty="0" smtClean="0"/>
              <a:t> </a:t>
            </a:r>
            <a:r>
              <a:rPr lang="en-GB" sz="2000" dirty="0" err="1" smtClean="0"/>
              <a:t>chéanna</a:t>
            </a:r>
            <a:r>
              <a:rPr lang="en-GB" sz="2000" dirty="0" smtClean="0"/>
              <a:t> </a:t>
            </a:r>
            <a:r>
              <a:rPr lang="en-GB" sz="2000" dirty="0" err="1" smtClean="0"/>
              <a:t>uilig</a:t>
            </a:r>
            <a:r>
              <a:rPr lang="en-GB" sz="2000" dirty="0" smtClean="0"/>
              <a:t> ann.</a:t>
            </a:r>
          </a:p>
          <a:p>
            <a:pPr lvl="0" algn="ctr"/>
            <a:r>
              <a:rPr lang="en-GB" sz="2000" i="1" dirty="0">
                <a:solidFill>
                  <a:srgbClr val="1C1C1C"/>
                </a:solidFill>
              </a:rPr>
              <a:t>…some of the toys may not be where they used to be.</a:t>
            </a:r>
          </a:p>
          <a:p>
            <a:pPr algn="ctr"/>
            <a:endParaRPr lang="en-GB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95658-8AD4-4334-BBAE-0AB950D54079}"/>
              </a:ext>
            </a:extLst>
          </p:cNvPr>
          <p:cNvSpPr/>
          <p:nvPr/>
        </p:nvSpPr>
        <p:spPr>
          <a:xfrm>
            <a:off x="461962" y="3991855"/>
            <a:ext cx="6061165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GB" sz="2000" dirty="0" err="1"/>
              <a:t>T</a:t>
            </a:r>
            <a:r>
              <a:rPr lang="en-GB" sz="2000" dirty="0" err="1" smtClean="0"/>
              <a:t>á</a:t>
            </a:r>
            <a:r>
              <a:rPr lang="en-GB" sz="2000" dirty="0" smtClean="0"/>
              <a:t> </a:t>
            </a:r>
            <a:r>
              <a:rPr lang="en-GB" sz="2000" dirty="0" err="1" smtClean="0"/>
              <a:t>na</a:t>
            </a:r>
            <a:r>
              <a:rPr lang="en-GB" sz="2000" dirty="0" smtClean="0"/>
              <a:t> </a:t>
            </a:r>
            <a:r>
              <a:rPr lang="en-GB" sz="2000" dirty="0" err="1" smtClean="0"/>
              <a:t>bréagáin</a:t>
            </a:r>
            <a:r>
              <a:rPr lang="en-GB" sz="2000" dirty="0" smtClean="0"/>
              <a:t> go </a:t>
            </a:r>
            <a:r>
              <a:rPr lang="en-GB" sz="2000" dirty="0" err="1" smtClean="0"/>
              <a:t>fóill</a:t>
            </a:r>
            <a:r>
              <a:rPr lang="en-GB" sz="2000" dirty="0" smtClean="0"/>
              <a:t> </a:t>
            </a:r>
            <a:r>
              <a:rPr lang="en-GB" sz="2000" dirty="0" err="1" smtClean="0"/>
              <a:t>ann</a:t>
            </a:r>
            <a:r>
              <a:rPr lang="en-GB" sz="2000" dirty="0" smtClean="0"/>
              <a:t>, ach </a:t>
            </a:r>
            <a:r>
              <a:rPr lang="en-GB" sz="2000" dirty="0" err="1" smtClean="0"/>
              <a:t>beidh</a:t>
            </a:r>
            <a:r>
              <a:rPr lang="en-GB" sz="2000" dirty="0" smtClean="0"/>
              <a:t> </a:t>
            </a:r>
            <a:r>
              <a:rPr lang="en-GB" sz="2000" dirty="0" err="1" smtClean="0"/>
              <a:t>siad</a:t>
            </a:r>
            <a:r>
              <a:rPr lang="en-GB" sz="2000" dirty="0" smtClean="0"/>
              <a:t> </a:t>
            </a:r>
            <a:r>
              <a:rPr lang="en-GB" sz="2000" dirty="0" err="1" smtClean="0"/>
              <a:t>ar</a:t>
            </a:r>
            <a:r>
              <a:rPr lang="en-GB" sz="2000" dirty="0" smtClean="0"/>
              <a:t> </a:t>
            </a:r>
            <a:r>
              <a:rPr lang="en-GB" sz="2000" dirty="0" err="1" smtClean="0"/>
              <a:t>shiúl</a:t>
            </a:r>
            <a:r>
              <a:rPr lang="en-GB" sz="2000" dirty="0" smtClean="0"/>
              <a:t> </a:t>
            </a:r>
            <a:r>
              <a:rPr lang="en-GB" sz="2000" dirty="0" err="1" smtClean="0"/>
              <a:t>ar</a:t>
            </a:r>
            <a:r>
              <a:rPr lang="en-GB" sz="2000" dirty="0" smtClean="0"/>
              <a:t> </a:t>
            </a:r>
            <a:r>
              <a:rPr lang="en-GB" sz="2000" dirty="0" err="1" smtClean="0"/>
              <a:t>feadh</a:t>
            </a:r>
            <a:r>
              <a:rPr lang="en-GB" sz="2000" dirty="0" smtClean="0"/>
              <a:t> </a:t>
            </a:r>
            <a:r>
              <a:rPr lang="en-GB" sz="2000" dirty="0" err="1" smtClean="0"/>
              <a:t>tamaill</a:t>
            </a:r>
            <a:r>
              <a:rPr lang="en-GB" sz="2000" dirty="0" smtClean="0"/>
              <a:t> </a:t>
            </a:r>
            <a:r>
              <a:rPr lang="en-GB" sz="2000" dirty="0" err="1" smtClean="0"/>
              <a:t>chun</a:t>
            </a:r>
            <a:r>
              <a:rPr lang="en-GB" sz="2000" dirty="0" smtClean="0"/>
              <a:t> </a:t>
            </a:r>
            <a:r>
              <a:rPr lang="en-GB" sz="2000" dirty="0" err="1" smtClean="0"/>
              <a:t>deis</a:t>
            </a:r>
            <a:r>
              <a:rPr lang="en-GB" sz="2000" dirty="0" smtClean="0"/>
              <a:t> a </a:t>
            </a:r>
            <a:r>
              <a:rPr lang="en-GB" sz="2000" dirty="0" err="1" smtClean="0"/>
              <a:t>thabhairt</a:t>
            </a:r>
            <a:r>
              <a:rPr lang="en-GB" sz="2000" dirty="0" smtClean="0"/>
              <a:t> </a:t>
            </a:r>
            <a:r>
              <a:rPr lang="en-GB" sz="2000" dirty="0" err="1" smtClean="0"/>
              <a:t>dúinn</a:t>
            </a:r>
            <a:r>
              <a:rPr lang="en-GB" sz="2000" dirty="0" smtClean="0"/>
              <a:t> </a:t>
            </a:r>
            <a:r>
              <a:rPr lang="en-GB" sz="2000" dirty="0" err="1" smtClean="0"/>
              <a:t>bheith</a:t>
            </a:r>
            <a:r>
              <a:rPr lang="en-GB" sz="2000" dirty="0" smtClean="0"/>
              <a:t> ag </a:t>
            </a:r>
            <a:r>
              <a:rPr lang="en-GB" sz="2000" dirty="0" err="1" smtClean="0"/>
              <a:t>súgradh</a:t>
            </a:r>
            <a:r>
              <a:rPr lang="en-GB" sz="2000" dirty="0" smtClean="0"/>
              <a:t> le </a:t>
            </a:r>
            <a:r>
              <a:rPr lang="en-GB" sz="2000" dirty="0" err="1" smtClean="0"/>
              <a:t>rudaí</a:t>
            </a:r>
            <a:r>
              <a:rPr lang="en-GB" sz="2000" dirty="0" smtClean="0"/>
              <a:t> </a:t>
            </a:r>
            <a:r>
              <a:rPr lang="en-GB" sz="2000" dirty="0" err="1" smtClean="0"/>
              <a:t>suimiúla</a:t>
            </a:r>
            <a:r>
              <a:rPr lang="en-GB" sz="2000" dirty="0" smtClean="0"/>
              <a:t> </a:t>
            </a:r>
            <a:r>
              <a:rPr lang="en-GB" sz="2000" dirty="0" err="1" smtClean="0"/>
              <a:t>eile</a:t>
            </a:r>
            <a:r>
              <a:rPr lang="en-GB" sz="2000" dirty="0" smtClean="0"/>
              <a:t>. </a:t>
            </a:r>
            <a:r>
              <a:rPr lang="en-GB" sz="2000" dirty="0" err="1" smtClean="0"/>
              <a:t>Beidh</a:t>
            </a:r>
            <a:r>
              <a:rPr lang="en-GB" sz="2000" dirty="0" smtClean="0"/>
              <a:t> an-</a:t>
            </a:r>
            <a:r>
              <a:rPr lang="en-GB" sz="2000" dirty="0" err="1" smtClean="0"/>
              <a:t>spraoi</a:t>
            </a:r>
            <a:r>
              <a:rPr lang="en-GB" sz="2000" dirty="0" smtClean="0"/>
              <a:t> </a:t>
            </a:r>
            <a:r>
              <a:rPr lang="en-GB" sz="2000" dirty="0" err="1" smtClean="0"/>
              <a:t>againn</a:t>
            </a:r>
            <a:r>
              <a:rPr lang="en-GB" sz="2000" dirty="0" smtClean="0"/>
              <a:t>!</a:t>
            </a:r>
          </a:p>
          <a:p>
            <a:pPr algn="just"/>
            <a:endParaRPr lang="en-GB" sz="2000" dirty="0"/>
          </a:p>
          <a:p>
            <a:pPr algn="ctr"/>
            <a:r>
              <a:rPr lang="en-GB" sz="2000" i="1" dirty="0"/>
              <a:t>We still have them, they have just been packed away for a little while so that we can explore other toys in our room. We’ll still have lots of fun!</a:t>
            </a:r>
          </a:p>
          <a:p>
            <a:pPr algn="just"/>
            <a:endParaRPr lang="en-GB" sz="2000" dirty="0" smtClean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F91665-F249-4F7C-B35F-EFCE7C372D5D}"/>
              </a:ext>
            </a:extLst>
          </p:cNvPr>
          <p:cNvGrpSpPr/>
          <p:nvPr/>
        </p:nvGrpSpPr>
        <p:grpSpPr>
          <a:xfrm>
            <a:off x="663408" y="2036135"/>
            <a:ext cx="3362983" cy="1969846"/>
            <a:chOff x="1383885" y="2587362"/>
            <a:chExt cx="3976563" cy="23851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DEE6D3-F6F7-4DA2-A195-88819EE15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779" y="2587362"/>
              <a:ext cx="1675816" cy="16792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0C3E10-F7B5-41D2-9591-875F61DAC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385" y="2757324"/>
              <a:ext cx="1878063" cy="1990354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ECC6F73-3F29-4D86-B403-554233CA8D6A}"/>
                </a:ext>
              </a:extLst>
            </p:cNvPr>
            <p:cNvGrpSpPr/>
            <p:nvPr/>
          </p:nvGrpSpPr>
          <p:grpSpPr>
            <a:xfrm>
              <a:off x="1383885" y="4019833"/>
              <a:ext cx="2341026" cy="952659"/>
              <a:chOff x="1261965" y="4404817"/>
              <a:chExt cx="2341026" cy="95265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758A89-0426-4C67-B277-28238304A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9687" y="4495180"/>
                <a:ext cx="671862" cy="49358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09E974C-23DF-43CD-BD72-6E246D1B1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1129" y="4404817"/>
                <a:ext cx="671862" cy="49358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612A3CE-0083-4A2B-8550-61D3A8A53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7688" y="4501295"/>
                <a:ext cx="671862" cy="49358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46581D2-386B-4A84-8DF0-6A32D6831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6129" y="4794741"/>
                <a:ext cx="671862" cy="49358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F1BFB2F-1626-406B-87E6-A5DC87519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701928" y="4681726"/>
                <a:ext cx="671862" cy="49358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0529DA2-F78D-44F5-82B0-539F1EF9D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965" y="4863892"/>
                <a:ext cx="671862" cy="493584"/>
              </a:xfrm>
              <a:prstGeom prst="rect">
                <a:avLst/>
              </a:prstGeom>
            </p:spPr>
          </p:pic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BC43375-F632-44F8-BB32-F2E32330C1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73" y="2485797"/>
            <a:ext cx="1963706" cy="37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2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6002" y="1396220"/>
            <a:ext cx="703199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 smtClean="0"/>
              <a:t>…</a:t>
            </a:r>
            <a:r>
              <a:rPr lang="en-GB" sz="2000" dirty="0" err="1" smtClean="0"/>
              <a:t>Tá</a:t>
            </a:r>
            <a:r>
              <a:rPr lang="en-GB" sz="2000" dirty="0" smtClean="0"/>
              <a:t> </a:t>
            </a:r>
            <a:r>
              <a:rPr lang="en-GB" sz="2000" dirty="0" err="1" smtClean="0"/>
              <a:t>sé</a:t>
            </a:r>
            <a:r>
              <a:rPr lang="en-GB" sz="2000" dirty="0" smtClean="0"/>
              <a:t> </a:t>
            </a:r>
            <a:r>
              <a:rPr lang="en-GB" sz="2000" dirty="0" err="1" smtClean="0"/>
              <a:t>tábhachtach</a:t>
            </a:r>
            <a:r>
              <a:rPr lang="en-GB" sz="2000" dirty="0" smtClean="0"/>
              <a:t> do </a:t>
            </a:r>
            <a:r>
              <a:rPr lang="en-GB" sz="2000" dirty="0" err="1" smtClean="0"/>
              <a:t>lámha</a:t>
            </a:r>
            <a:r>
              <a:rPr lang="en-GB" sz="2000" dirty="0" smtClean="0"/>
              <a:t> a </a:t>
            </a:r>
            <a:r>
              <a:rPr lang="en-GB" sz="2000" dirty="0" err="1" smtClean="0"/>
              <a:t>ní</a:t>
            </a:r>
            <a:r>
              <a:rPr lang="en-GB" sz="2000" dirty="0" smtClean="0"/>
              <a:t> go </a:t>
            </a:r>
            <a:r>
              <a:rPr lang="en-GB" sz="2000" dirty="0" err="1" smtClean="0"/>
              <a:t>maith</a:t>
            </a:r>
            <a:r>
              <a:rPr lang="en-GB" sz="2000" dirty="0" smtClean="0"/>
              <a:t> </a:t>
            </a:r>
            <a:r>
              <a:rPr lang="en-GB" sz="2000" dirty="0" err="1" smtClean="0"/>
              <a:t>agus</a:t>
            </a:r>
            <a:r>
              <a:rPr lang="en-GB" sz="2000" dirty="0" smtClean="0"/>
              <a:t> go </a:t>
            </a:r>
            <a:r>
              <a:rPr lang="en-GB" sz="2000" dirty="0" err="1" smtClean="0"/>
              <a:t>minic</a:t>
            </a:r>
            <a:endParaRPr lang="en-GB" sz="2000" dirty="0" smtClean="0"/>
          </a:p>
          <a:p>
            <a:pPr algn="ctr"/>
            <a:r>
              <a:rPr lang="en-GB" sz="2000" i="1" dirty="0">
                <a:solidFill>
                  <a:srgbClr val="1C1C1C"/>
                </a:solidFill>
              </a:rPr>
              <a:t>…we’ll have to remember to wash our hands during the day</a:t>
            </a:r>
            <a:endParaRPr lang="en-GB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95658-8AD4-4334-BBAE-0AB950D54079}"/>
              </a:ext>
            </a:extLst>
          </p:cNvPr>
          <p:cNvSpPr/>
          <p:nvPr/>
        </p:nvSpPr>
        <p:spPr>
          <a:xfrm>
            <a:off x="666750" y="4967001"/>
            <a:ext cx="801528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 err="1" smtClean="0"/>
              <a:t>Tá</a:t>
            </a:r>
            <a:r>
              <a:rPr lang="en-GB" sz="2000" dirty="0" smtClean="0"/>
              <a:t> a </a:t>
            </a:r>
            <a:r>
              <a:rPr lang="en-GB" sz="2000" dirty="0" err="1" smtClean="0"/>
              <a:t>fhios</a:t>
            </a:r>
            <a:r>
              <a:rPr lang="en-GB" sz="2000" dirty="0" smtClean="0"/>
              <a:t> </a:t>
            </a:r>
            <a:r>
              <a:rPr lang="en-GB" sz="2000" dirty="0" err="1" smtClean="0"/>
              <a:t>agam</a:t>
            </a:r>
            <a:r>
              <a:rPr lang="en-GB" sz="2000" dirty="0" smtClean="0"/>
              <a:t> go </a:t>
            </a:r>
            <a:r>
              <a:rPr lang="en-GB" sz="2000" dirty="0" err="1" smtClean="0"/>
              <a:t>bhfuil</a:t>
            </a:r>
            <a:r>
              <a:rPr lang="en-GB" sz="2000" dirty="0" smtClean="0"/>
              <a:t> </a:t>
            </a:r>
            <a:r>
              <a:rPr lang="en-GB" sz="2000" dirty="0" err="1" smtClean="0"/>
              <a:t>tú</a:t>
            </a:r>
            <a:r>
              <a:rPr lang="en-GB" sz="2000" dirty="0" smtClean="0"/>
              <a:t> </a:t>
            </a:r>
            <a:r>
              <a:rPr lang="en-GB" sz="2000" dirty="0" err="1" smtClean="0"/>
              <a:t>fíormhaith</a:t>
            </a:r>
            <a:r>
              <a:rPr lang="en-GB" sz="2000" dirty="0" smtClean="0"/>
              <a:t> ag </a:t>
            </a:r>
            <a:r>
              <a:rPr lang="en-GB" sz="2000" dirty="0" err="1" smtClean="0"/>
              <a:t>níomh</a:t>
            </a:r>
            <a:r>
              <a:rPr lang="en-GB" sz="2000" dirty="0" smtClean="0"/>
              <a:t> </a:t>
            </a:r>
            <a:r>
              <a:rPr lang="en-GB" sz="2000" dirty="0" err="1" smtClean="0"/>
              <a:t>na</a:t>
            </a:r>
            <a:r>
              <a:rPr lang="en-GB" sz="2000" dirty="0" smtClean="0"/>
              <a:t> </a:t>
            </a:r>
            <a:r>
              <a:rPr lang="en-GB" sz="2000" dirty="0" err="1" smtClean="0"/>
              <a:t>lámha</a:t>
            </a:r>
            <a:r>
              <a:rPr lang="en-GB" sz="2000" dirty="0" smtClean="0"/>
              <a:t>, </a:t>
            </a:r>
            <a:r>
              <a:rPr lang="en-GB" sz="2000" dirty="0" err="1" smtClean="0"/>
              <a:t>coinnigh</a:t>
            </a:r>
            <a:r>
              <a:rPr lang="en-GB" sz="2000" dirty="0" smtClean="0"/>
              <a:t> ag </a:t>
            </a:r>
            <a:r>
              <a:rPr lang="en-GB" sz="2000" dirty="0" err="1" smtClean="0"/>
              <a:t>dul</a:t>
            </a:r>
            <a:r>
              <a:rPr lang="en-GB" sz="2000" dirty="0" smtClean="0"/>
              <a:t>! Nigh, nigh </a:t>
            </a:r>
            <a:r>
              <a:rPr lang="en-GB" sz="2000" dirty="0" err="1" smtClean="0"/>
              <a:t>agus</a:t>
            </a:r>
            <a:r>
              <a:rPr lang="en-GB" sz="2000" dirty="0" smtClean="0"/>
              <a:t> nigh </a:t>
            </a:r>
            <a:r>
              <a:rPr lang="en-GB" sz="2000" dirty="0" err="1" smtClean="0"/>
              <a:t>arís</a:t>
            </a:r>
            <a:r>
              <a:rPr lang="en-GB" sz="2000" dirty="0" smtClean="0"/>
              <a:t>!</a:t>
            </a:r>
          </a:p>
          <a:p>
            <a:pPr lvl="0" algn="ctr"/>
            <a:r>
              <a:rPr lang="en-GB" sz="2000" i="1" dirty="0">
                <a:solidFill>
                  <a:srgbClr val="1C1C1C"/>
                </a:solidFill>
              </a:rPr>
              <a:t>You have become an expert at washing your hands now so we just need to keep this up! Wash, wash, wash!</a:t>
            </a:r>
          </a:p>
          <a:p>
            <a:pPr algn="ctr"/>
            <a:endParaRPr lang="en-GB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07B60C-A971-4182-AD25-51B3FAEB4E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36" y="2425056"/>
            <a:ext cx="3388322" cy="2461653"/>
          </a:xfrm>
          <a:prstGeom prst="rect">
            <a:avLst/>
          </a:prstGeom>
        </p:spPr>
      </p:pic>
      <p:sp>
        <p:nvSpPr>
          <p:cNvPr id="7" name="Title 20"/>
          <p:cNvSpPr>
            <a:spLocks noGrp="1"/>
          </p:cNvSpPr>
          <p:nvPr>
            <p:ph type="title"/>
          </p:nvPr>
        </p:nvSpPr>
        <p:spPr>
          <a:xfrm>
            <a:off x="461960" y="407689"/>
            <a:ext cx="8220075" cy="777520"/>
          </a:xfrm>
        </p:spPr>
        <p:txBody>
          <a:bodyPr/>
          <a:lstStyle/>
          <a:p>
            <a:pPr algn="ctr"/>
            <a:r>
              <a:rPr lang="en-GB" sz="3600" dirty="0" err="1"/>
              <a:t>Nuair</a:t>
            </a:r>
            <a:r>
              <a:rPr lang="en-GB" sz="3600" dirty="0"/>
              <a:t> a </a:t>
            </a:r>
            <a:r>
              <a:rPr lang="en-GB" sz="3600" dirty="0" err="1"/>
              <a:t>thagann</a:t>
            </a:r>
            <a:r>
              <a:rPr lang="en-GB" sz="3600" dirty="0"/>
              <a:t> </a:t>
            </a:r>
            <a:r>
              <a:rPr lang="en-GB" sz="3600" dirty="0" err="1"/>
              <a:t>tú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 </a:t>
            </a:r>
            <a:r>
              <a:rPr lang="en-GB" sz="3600" dirty="0" err="1"/>
              <a:t>ais</a:t>
            </a:r>
            <a:r>
              <a:rPr lang="en-GB" sz="3600" dirty="0"/>
              <a:t>…</a:t>
            </a:r>
            <a:r>
              <a:rPr lang="en-GB" sz="3600" dirty="0" smtClean="0">
                <a:latin typeface="+mn-lt"/>
              </a:rPr>
              <a:t/>
            </a:r>
            <a:br>
              <a:rPr lang="en-GB" sz="3600" dirty="0" smtClean="0">
                <a:latin typeface="+mn-lt"/>
              </a:rPr>
            </a:br>
            <a:r>
              <a:rPr lang="en-GB" sz="2400" i="1" dirty="0" smtClean="0">
                <a:latin typeface="+mn-lt"/>
              </a:rPr>
              <a:t>When </a:t>
            </a:r>
            <a:r>
              <a:rPr lang="en-GB" sz="2400" i="1" dirty="0">
                <a:latin typeface="+mn-lt"/>
              </a:rPr>
              <a:t>you come back to school…</a:t>
            </a:r>
          </a:p>
        </p:txBody>
      </p:sp>
    </p:spTree>
    <p:extLst>
      <p:ext uri="{BB962C8B-B14F-4D97-AF65-F5344CB8AC3E}">
        <p14:creationId xmlns:p14="http://schemas.microsoft.com/office/powerpoint/2010/main" val="34394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9342" y="1286654"/>
            <a:ext cx="7632700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GB" sz="2000" dirty="0" err="1" smtClean="0"/>
              <a:t>Tá</a:t>
            </a:r>
            <a:r>
              <a:rPr lang="en-GB" sz="2000" dirty="0" smtClean="0"/>
              <a:t> </a:t>
            </a:r>
            <a:r>
              <a:rPr lang="en-GB" sz="2000" dirty="0" err="1" smtClean="0"/>
              <a:t>seans</a:t>
            </a:r>
            <a:r>
              <a:rPr lang="en-GB" sz="2000" dirty="0" smtClean="0"/>
              <a:t> </a:t>
            </a:r>
            <a:r>
              <a:rPr lang="en-GB" sz="2000" dirty="0" err="1" smtClean="0"/>
              <a:t>nach</a:t>
            </a:r>
            <a:r>
              <a:rPr lang="en-GB" sz="2000" dirty="0" smtClean="0"/>
              <a:t> </a:t>
            </a:r>
            <a:r>
              <a:rPr lang="en-GB" sz="2000" dirty="0" err="1" smtClean="0"/>
              <a:t>mbeidh</a:t>
            </a:r>
            <a:r>
              <a:rPr lang="en-GB" sz="2000" dirty="0" smtClean="0"/>
              <a:t> </a:t>
            </a:r>
            <a:r>
              <a:rPr lang="en-GB" sz="2000" dirty="0" err="1" smtClean="0"/>
              <a:t>gach</a:t>
            </a:r>
            <a:r>
              <a:rPr lang="en-GB" sz="2000" dirty="0" smtClean="0"/>
              <a:t> </a:t>
            </a:r>
            <a:r>
              <a:rPr lang="en-GB" sz="2000" dirty="0" err="1" smtClean="0"/>
              <a:t>duine</a:t>
            </a:r>
            <a:r>
              <a:rPr lang="en-GB" sz="2000" dirty="0" smtClean="0"/>
              <a:t> </a:t>
            </a:r>
            <a:r>
              <a:rPr lang="en-GB" sz="2000" dirty="0" err="1" smtClean="0"/>
              <a:t>ann</a:t>
            </a:r>
            <a:r>
              <a:rPr lang="en-GB" sz="2000" dirty="0" smtClean="0"/>
              <a:t> ó </a:t>
            </a:r>
            <a:r>
              <a:rPr lang="en-GB" sz="2000" dirty="0" err="1" smtClean="0"/>
              <a:t>Naíscoil</a:t>
            </a:r>
            <a:r>
              <a:rPr lang="en-GB" sz="2000" dirty="0" smtClean="0"/>
              <a:t> ach </a:t>
            </a:r>
            <a:r>
              <a:rPr lang="en-GB" sz="2000" dirty="0" err="1" smtClean="0"/>
              <a:t>beidh</a:t>
            </a:r>
            <a:r>
              <a:rPr lang="en-GB" sz="2000" dirty="0" smtClean="0"/>
              <a:t> </a:t>
            </a:r>
            <a:r>
              <a:rPr lang="en-GB" sz="2000" dirty="0" err="1" smtClean="0"/>
              <a:t>cuid</a:t>
            </a:r>
            <a:r>
              <a:rPr lang="en-GB" sz="2000" dirty="0" smtClean="0"/>
              <a:t> </a:t>
            </a:r>
            <a:r>
              <a:rPr lang="en-GB" sz="2000" dirty="0" err="1" smtClean="0"/>
              <a:t>mhór</a:t>
            </a:r>
            <a:r>
              <a:rPr lang="en-GB" sz="2000" dirty="0" smtClean="0"/>
              <a:t> </a:t>
            </a:r>
            <a:r>
              <a:rPr lang="en-GB" sz="2000" dirty="0" err="1" smtClean="0"/>
              <a:t>daoine</a:t>
            </a:r>
            <a:r>
              <a:rPr lang="en-GB" sz="2000" dirty="0" smtClean="0"/>
              <a:t> </a:t>
            </a:r>
            <a:r>
              <a:rPr lang="en-GB" sz="2000" dirty="0" err="1" smtClean="0"/>
              <a:t>eile</a:t>
            </a:r>
            <a:r>
              <a:rPr lang="en-GB" sz="2000" dirty="0" smtClean="0"/>
              <a:t> </a:t>
            </a:r>
            <a:r>
              <a:rPr lang="en-GB" sz="2000" dirty="0" err="1" smtClean="0"/>
              <a:t>ann</a:t>
            </a:r>
            <a:r>
              <a:rPr lang="en-GB" sz="2000" dirty="0" smtClean="0"/>
              <a:t>, </a:t>
            </a:r>
            <a:r>
              <a:rPr lang="en-GB" sz="2000" dirty="0" err="1" smtClean="0"/>
              <a:t>atá</a:t>
            </a:r>
            <a:r>
              <a:rPr lang="en-GB" sz="2000" dirty="0" smtClean="0"/>
              <a:t> </a:t>
            </a:r>
            <a:r>
              <a:rPr lang="en-GB" sz="2000" dirty="0" err="1" smtClean="0"/>
              <a:t>cineálta</a:t>
            </a:r>
            <a:r>
              <a:rPr lang="en-GB" sz="2000" dirty="0" smtClean="0"/>
              <a:t> </a:t>
            </a:r>
            <a:r>
              <a:rPr lang="en-GB" sz="2000" dirty="0" err="1" smtClean="0"/>
              <a:t>agus</a:t>
            </a:r>
            <a:r>
              <a:rPr lang="en-GB" sz="2000" dirty="0" smtClean="0"/>
              <a:t> </a:t>
            </a:r>
            <a:r>
              <a:rPr lang="en-GB" sz="2000" dirty="0" err="1" smtClean="0"/>
              <a:t>cairdiúil</a:t>
            </a:r>
            <a:r>
              <a:rPr lang="en-GB" sz="2000" dirty="0" smtClean="0"/>
              <a:t> </a:t>
            </a:r>
            <a:r>
              <a:rPr lang="en-GB" sz="2000" dirty="0" err="1" smtClean="0"/>
              <a:t>agus</a:t>
            </a:r>
            <a:r>
              <a:rPr lang="en-GB" sz="2000" dirty="0" smtClean="0"/>
              <a:t> </a:t>
            </a:r>
            <a:r>
              <a:rPr lang="en-GB" sz="2000" dirty="0" err="1" smtClean="0"/>
              <a:t>atá</a:t>
            </a:r>
            <a:r>
              <a:rPr lang="en-GB" sz="2000" dirty="0" smtClean="0"/>
              <a:t> ag </a:t>
            </a:r>
            <a:r>
              <a:rPr lang="en-GB" sz="2000" dirty="0" err="1" smtClean="0"/>
              <a:t>dúil</a:t>
            </a:r>
            <a:r>
              <a:rPr lang="en-GB" sz="2000" dirty="0" smtClean="0"/>
              <a:t> go </a:t>
            </a:r>
            <a:r>
              <a:rPr lang="en-GB" sz="2000" dirty="0" err="1" smtClean="0"/>
              <a:t>mór</a:t>
            </a:r>
            <a:r>
              <a:rPr lang="en-GB" sz="2000" dirty="0" smtClean="0"/>
              <a:t> le </a:t>
            </a:r>
            <a:r>
              <a:rPr lang="en-GB" sz="2000" dirty="0" err="1" smtClean="0"/>
              <a:t>bualadh</a:t>
            </a:r>
            <a:r>
              <a:rPr lang="en-GB" sz="2000" dirty="0" smtClean="0"/>
              <a:t> </a:t>
            </a:r>
            <a:r>
              <a:rPr lang="en-GB" sz="2000" dirty="0" err="1" smtClean="0"/>
              <a:t>leat</a:t>
            </a:r>
            <a:r>
              <a:rPr lang="en-GB" sz="2000" dirty="0" smtClean="0"/>
              <a:t>.</a:t>
            </a:r>
          </a:p>
          <a:p>
            <a:pPr algn="just"/>
            <a:endParaRPr lang="en-GB" sz="2000" dirty="0" smtClean="0"/>
          </a:p>
          <a:p>
            <a:pPr lvl="0" algn="ctr"/>
            <a:r>
              <a:rPr lang="en-GB" sz="2000" i="1" dirty="0">
                <a:solidFill>
                  <a:srgbClr val="1C1C1C"/>
                </a:solidFill>
              </a:rPr>
              <a:t>…some of your friends might be at home for a little while. Lots of things are still the same – we are all still friends and we still care about each other and think about each other, even when we’re not together.</a:t>
            </a:r>
          </a:p>
          <a:p>
            <a:pPr algn="just"/>
            <a:endParaRPr lang="en-GB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380DA1-082F-4EC1-9E10-81BC6DB5F1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05"/>
          <a:stretch/>
        </p:blipFill>
        <p:spPr>
          <a:xfrm>
            <a:off x="3590147" y="4579046"/>
            <a:ext cx="1963706" cy="18358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5A9BEC-F0DD-4B8C-8E19-6772DE663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88" y="3494901"/>
            <a:ext cx="3469759" cy="27091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6CFE69-0ADB-4533-A8F9-51E3C6A8D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951" y="3396752"/>
            <a:ext cx="3469759" cy="27091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DFAC3A-454B-4DF8-B785-073B86C3E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4" y="3534507"/>
            <a:ext cx="2394708" cy="1525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A6A4CF-9D11-42FA-A205-723A5B87E4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5" y="3623532"/>
            <a:ext cx="961644" cy="1846248"/>
          </a:xfrm>
          <a:prstGeom prst="rect">
            <a:avLst/>
          </a:prstGeom>
        </p:spPr>
      </p:pic>
      <p:sp>
        <p:nvSpPr>
          <p:cNvPr id="37" name="Heart 36">
            <a:extLst>
              <a:ext uri="{FF2B5EF4-FFF2-40B4-BE49-F238E27FC236}">
                <a16:creationId xmlns:a16="http://schemas.microsoft.com/office/drawing/2014/main" id="{AC13DDB9-957D-44D8-9C94-BE79395080FD}"/>
              </a:ext>
            </a:extLst>
          </p:cNvPr>
          <p:cNvSpPr/>
          <p:nvPr/>
        </p:nvSpPr>
        <p:spPr>
          <a:xfrm>
            <a:off x="2295362" y="4156250"/>
            <a:ext cx="778369" cy="738957"/>
          </a:xfrm>
          <a:prstGeom prst="heart">
            <a:avLst/>
          </a:prstGeom>
          <a:solidFill>
            <a:srgbClr val="E50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34DFA6E-5751-4D61-83BE-2D3A4B26D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27" y="3810861"/>
            <a:ext cx="2048757" cy="17162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418A35E-FAA8-433D-87BB-CF76EF599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827" y="3647892"/>
            <a:ext cx="963114" cy="1849069"/>
          </a:xfrm>
          <a:prstGeom prst="rect">
            <a:avLst/>
          </a:prstGeom>
        </p:spPr>
      </p:pic>
      <p:sp>
        <p:nvSpPr>
          <p:cNvPr id="35" name="Heart 34">
            <a:extLst>
              <a:ext uri="{FF2B5EF4-FFF2-40B4-BE49-F238E27FC236}">
                <a16:creationId xmlns:a16="http://schemas.microsoft.com/office/drawing/2014/main" id="{CDAB3580-0177-4B23-9A93-32F7EE86CD99}"/>
              </a:ext>
            </a:extLst>
          </p:cNvPr>
          <p:cNvSpPr/>
          <p:nvPr/>
        </p:nvSpPr>
        <p:spPr>
          <a:xfrm>
            <a:off x="5971819" y="4436404"/>
            <a:ext cx="778369" cy="738957"/>
          </a:xfrm>
          <a:prstGeom prst="heart">
            <a:avLst/>
          </a:prstGeom>
          <a:solidFill>
            <a:srgbClr val="E50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20"/>
          <p:cNvSpPr>
            <a:spLocks noGrp="1"/>
          </p:cNvSpPr>
          <p:nvPr>
            <p:ph type="title"/>
          </p:nvPr>
        </p:nvSpPr>
        <p:spPr>
          <a:xfrm>
            <a:off x="461962" y="375491"/>
            <a:ext cx="8220075" cy="777520"/>
          </a:xfrm>
        </p:spPr>
        <p:txBody>
          <a:bodyPr/>
          <a:lstStyle/>
          <a:p>
            <a:pPr algn="ctr"/>
            <a:r>
              <a:rPr lang="en-GB" sz="3600" dirty="0" err="1"/>
              <a:t>Nuair</a:t>
            </a:r>
            <a:r>
              <a:rPr lang="en-GB" sz="3600" dirty="0"/>
              <a:t> a </a:t>
            </a:r>
            <a:r>
              <a:rPr lang="en-GB" sz="3600" dirty="0" err="1"/>
              <a:t>thagann</a:t>
            </a:r>
            <a:r>
              <a:rPr lang="en-GB" sz="3600" dirty="0"/>
              <a:t> </a:t>
            </a:r>
            <a:r>
              <a:rPr lang="en-GB" sz="3600" dirty="0" err="1"/>
              <a:t>tú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 </a:t>
            </a:r>
            <a:r>
              <a:rPr lang="en-GB" sz="3600" dirty="0" err="1"/>
              <a:t>ais</a:t>
            </a:r>
            <a:r>
              <a:rPr lang="en-GB" sz="3600" dirty="0"/>
              <a:t>…</a:t>
            </a:r>
            <a:r>
              <a:rPr lang="en-GB" sz="3600" dirty="0" smtClean="0">
                <a:latin typeface="+mn-lt"/>
              </a:rPr>
              <a:t/>
            </a:r>
            <a:br>
              <a:rPr lang="en-GB" sz="3600" dirty="0" smtClean="0">
                <a:latin typeface="+mn-lt"/>
              </a:rPr>
            </a:br>
            <a:r>
              <a:rPr lang="en-GB" sz="2400" i="1" dirty="0" smtClean="0">
                <a:latin typeface="+mn-lt"/>
              </a:rPr>
              <a:t>When </a:t>
            </a:r>
            <a:r>
              <a:rPr lang="en-GB" sz="2400" i="1" dirty="0">
                <a:latin typeface="+mn-lt"/>
              </a:rPr>
              <a:t>you come back to school…</a:t>
            </a:r>
          </a:p>
        </p:txBody>
      </p:sp>
    </p:spTree>
    <p:extLst>
      <p:ext uri="{BB962C8B-B14F-4D97-AF65-F5344CB8AC3E}">
        <p14:creationId xmlns:p14="http://schemas.microsoft.com/office/powerpoint/2010/main" val="32715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  <p:bldP spid="35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B19660-D4A9-4464-848A-CE60DDA0423A}"/>
              </a:ext>
            </a:extLst>
          </p:cNvPr>
          <p:cNvSpPr/>
          <p:nvPr/>
        </p:nvSpPr>
        <p:spPr>
          <a:xfrm>
            <a:off x="4419296" y="3724667"/>
            <a:ext cx="4073174" cy="3012370"/>
          </a:xfrm>
          <a:prstGeom prst="roundRect">
            <a:avLst/>
          </a:prstGeom>
          <a:solidFill>
            <a:srgbClr val="80C1EB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96919" y="1016713"/>
            <a:ext cx="7632700" cy="27699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 err="1" smtClean="0"/>
              <a:t>Beidh</a:t>
            </a:r>
            <a:r>
              <a:rPr lang="en-GB" sz="2000" dirty="0" smtClean="0"/>
              <a:t> an </a:t>
            </a:r>
            <a:r>
              <a:rPr lang="en-GB" sz="2000" dirty="0" err="1" smtClean="0"/>
              <a:t>lá</a:t>
            </a:r>
            <a:r>
              <a:rPr lang="en-GB" sz="2000" dirty="0" smtClean="0"/>
              <a:t> </a:t>
            </a:r>
            <a:r>
              <a:rPr lang="en-GB" sz="2000" dirty="0" err="1" smtClean="0"/>
              <a:t>scoile</a:t>
            </a:r>
            <a:r>
              <a:rPr lang="en-GB" sz="2000" dirty="0" smtClean="0"/>
              <a:t> </a:t>
            </a:r>
            <a:r>
              <a:rPr lang="en-GB" sz="2000" dirty="0" err="1" smtClean="0"/>
              <a:t>beagáinín</a:t>
            </a:r>
            <a:r>
              <a:rPr lang="en-GB" sz="2000" dirty="0" smtClean="0"/>
              <a:t> </a:t>
            </a:r>
            <a:r>
              <a:rPr lang="en-GB" sz="2000" dirty="0" err="1" smtClean="0"/>
              <a:t>difriúil</a:t>
            </a:r>
            <a:r>
              <a:rPr lang="en-GB" sz="2000" dirty="0" smtClean="0"/>
              <a:t>. </a:t>
            </a:r>
            <a:r>
              <a:rPr lang="en-GB" sz="2000" dirty="0" err="1" smtClean="0"/>
              <a:t>Ní</a:t>
            </a:r>
            <a:r>
              <a:rPr lang="en-GB" sz="2000" dirty="0" smtClean="0"/>
              <a:t> </a:t>
            </a:r>
            <a:r>
              <a:rPr lang="en-GB" sz="2000" dirty="0" err="1" smtClean="0"/>
              <a:t>bheidh</a:t>
            </a:r>
            <a:r>
              <a:rPr lang="en-GB" sz="2000" dirty="0" smtClean="0"/>
              <a:t> </a:t>
            </a:r>
            <a:r>
              <a:rPr lang="en-GB" sz="2000" dirty="0" err="1" smtClean="0"/>
              <a:t>deis</a:t>
            </a:r>
            <a:r>
              <a:rPr lang="en-GB" sz="2000" dirty="0" smtClean="0"/>
              <a:t> </a:t>
            </a:r>
            <a:r>
              <a:rPr lang="en-GB" sz="2000" dirty="0" err="1" smtClean="0"/>
              <a:t>againn</a:t>
            </a:r>
            <a:r>
              <a:rPr lang="en-GB" sz="2000" dirty="0" smtClean="0"/>
              <a:t> </a:t>
            </a:r>
            <a:r>
              <a:rPr lang="en-GB" sz="2000" dirty="0" err="1" smtClean="0"/>
              <a:t>bheith</a:t>
            </a:r>
            <a:r>
              <a:rPr lang="en-GB" sz="2000" dirty="0" smtClean="0"/>
              <a:t> ag </a:t>
            </a:r>
            <a:r>
              <a:rPr lang="en-GB" sz="2000" dirty="0" err="1" smtClean="0"/>
              <a:t>súgradh</a:t>
            </a:r>
            <a:r>
              <a:rPr lang="en-GB" sz="2000" dirty="0" smtClean="0"/>
              <a:t> le </a:t>
            </a:r>
            <a:r>
              <a:rPr lang="en-GB" sz="2000" dirty="0" err="1" smtClean="0"/>
              <a:t>páistí</a:t>
            </a:r>
            <a:r>
              <a:rPr lang="en-GB" sz="2000" dirty="0" smtClean="0"/>
              <a:t> </a:t>
            </a:r>
            <a:r>
              <a:rPr lang="en-GB" sz="2000" dirty="0" err="1" smtClean="0"/>
              <a:t>eile</a:t>
            </a:r>
            <a:r>
              <a:rPr lang="en-GB" sz="2000" dirty="0" smtClean="0"/>
              <a:t> ó </a:t>
            </a:r>
            <a:r>
              <a:rPr lang="en-GB" sz="2000" dirty="0" err="1" smtClean="0"/>
              <a:t>ranganna</a:t>
            </a:r>
            <a:r>
              <a:rPr lang="en-GB" sz="2000" dirty="0" smtClean="0"/>
              <a:t> </a:t>
            </a:r>
            <a:r>
              <a:rPr lang="en-GB" sz="2000" dirty="0" err="1" smtClean="0"/>
              <a:t>eile</a:t>
            </a:r>
            <a:r>
              <a:rPr lang="en-GB" sz="2000" dirty="0" smtClean="0"/>
              <a:t>, ach </a:t>
            </a:r>
            <a:r>
              <a:rPr lang="en-GB" sz="2000" dirty="0" err="1" smtClean="0"/>
              <a:t>ní</a:t>
            </a:r>
            <a:r>
              <a:rPr lang="en-GB" sz="2000" dirty="0" smtClean="0"/>
              <a:t> </a:t>
            </a:r>
            <a:r>
              <a:rPr lang="en-GB" sz="2000" dirty="0" err="1" smtClean="0"/>
              <a:t>mhairfidh</a:t>
            </a:r>
            <a:r>
              <a:rPr lang="en-GB" sz="2000" dirty="0" smtClean="0"/>
              <a:t> sin ach </a:t>
            </a:r>
            <a:r>
              <a:rPr lang="en-GB" sz="2000" dirty="0" err="1" smtClean="0"/>
              <a:t>ar</a:t>
            </a:r>
            <a:r>
              <a:rPr lang="en-GB" sz="2000" dirty="0" smtClean="0"/>
              <a:t> </a:t>
            </a:r>
            <a:r>
              <a:rPr lang="en-GB" sz="2000" dirty="0" err="1" smtClean="0"/>
              <a:t>feadh</a:t>
            </a:r>
            <a:r>
              <a:rPr lang="en-GB" sz="2000" dirty="0" smtClean="0"/>
              <a:t> </a:t>
            </a:r>
            <a:r>
              <a:rPr lang="en-GB" sz="2000" dirty="0" err="1" smtClean="0"/>
              <a:t>tamaillín</a:t>
            </a:r>
            <a:r>
              <a:rPr lang="en-GB" sz="2000" dirty="0" smtClean="0"/>
              <a:t>, go </a:t>
            </a:r>
            <a:r>
              <a:rPr lang="en-GB" sz="2000" dirty="0" err="1" smtClean="0"/>
              <a:t>dtí</a:t>
            </a:r>
            <a:r>
              <a:rPr lang="en-GB" sz="2000" dirty="0" smtClean="0"/>
              <a:t> go </a:t>
            </a:r>
            <a:r>
              <a:rPr lang="en-GB" sz="2000" dirty="0" err="1" smtClean="0"/>
              <a:t>bhfuil</a:t>
            </a:r>
            <a:r>
              <a:rPr lang="en-GB" sz="2000" dirty="0" smtClean="0"/>
              <a:t> </a:t>
            </a:r>
            <a:r>
              <a:rPr lang="en-GB" sz="2000" dirty="0" err="1" smtClean="0"/>
              <a:t>muid</a:t>
            </a:r>
            <a:r>
              <a:rPr lang="en-GB" sz="2000" dirty="0" smtClean="0"/>
              <a:t> </a:t>
            </a:r>
            <a:r>
              <a:rPr lang="en-GB" sz="2000" dirty="0" err="1" smtClean="0"/>
              <a:t>uilig</a:t>
            </a:r>
            <a:r>
              <a:rPr lang="en-GB" sz="2000" dirty="0" smtClean="0"/>
              <a:t> </a:t>
            </a:r>
            <a:r>
              <a:rPr lang="en-GB" sz="2000" dirty="0" err="1" smtClean="0"/>
              <a:t>socruithe</a:t>
            </a:r>
            <a:r>
              <a:rPr lang="en-GB" sz="2000" dirty="0" smtClean="0"/>
              <a:t> </a:t>
            </a:r>
            <a:r>
              <a:rPr lang="en-GB" sz="2000" dirty="0" err="1" smtClean="0"/>
              <a:t>agus</a:t>
            </a:r>
            <a:r>
              <a:rPr lang="en-GB" sz="2000" dirty="0" smtClean="0"/>
              <a:t> </a:t>
            </a:r>
            <a:r>
              <a:rPr lang="en-GB" sz="2000" dirty="0" err="1" smtClean="0"/>
              <a:t>sona</a:t>
            </a:r>
            <a:r>
              <a:rPr lang="en-GB" sz="2000" dirty="0" smtClean="0"/>
              <a:t> </a:t>
            </a:r>
            <a:r>
              <a:rPr lang="en-GB" sz="2000" dirty="0" err="1" smtClean="0"/>
              <a:t>sásta</a:t>
            </a:r>
            <a:r>
              <a:rPr lang="en-GB" sz="2000" dirty="0" smtClean="0"/>
              <a:t> </a:t>
            </a:r>
            <a:r>
              <a:rPr lang="en-GB" sz="2000" dirty="0" err="1" smtClean="0"/>
              <a:t>ar</a:t>
            </a:r>
            <a:r>
              <a:rPr lang="en-GB" sz="2000" dirty="0" smtClean="0"/>
              <a:t> </a:t>
            </a:r>
            <a:r>
              <a:rPr lang="en-GB" sz="2000" dirty="0" err="1" smtClean="0"/>
              <a:t>scoil</a:t>
            </a:r>
            <a:r>
              <a:rPr lang="en-GB" sz="2000" dirty="0" smtClean="0"/>
              <a:t>.</a:t>
            </a:r>
          </a:p>
          <a:p>
            <a:pPr lvl="0" algn="ctr"/>
            <a:r>
              <a:rPr lang="en-GB" sz="2000" i="1" dirty="0">
                <a:solidFill>
                  <a:srgbClr val="1C1C1C"/>
                </a:solidFill>
              </a:rPr>
              <a:t>…the school day might feel a little bit different for a while. We might not be able to play with our friends from other classes. This will just be for a while so that we can all get used to being back at school.</a:t>
            </a:r>
          </a:p>
          <a:p>
            <a:pPr algn="just"/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8DF96-80F6-430D-A7E1-77BE92E5F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8" b="33864"/>
          <a:stretch/>
        </p:blipFill>
        <p:spPr>
          <a:xfrm>
            <a:off x="388866" y="3627029"/>
            <a:ext cx="3451736" cy="31100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589542-E398-4B97-B20A-CE9E048A9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18130" r="13567" b="65809"/>
          <a:stretch/>
        </p:blipFill>
        <p:spPr>
          <a:xfrm>
            <a:off x="3353822" y="3627029"/>
            <a:ext cx="936695" cy="8701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78CAB9-A53B-4AB1-BE3F-F2DD0C3383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18130" r="13567" b="65809"/>
          <a:stretch/>
        </p:blipFill>
        <p:spPr>
          <a:xfrm rot="8887319">
            <a:off x="3931809" y="5168520"/>
            <a:ext cx="872639" cy="8106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A3124E-60F4-4680-88EE-E9380E5146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18130" r="13567" b="65809"/>
          <a:stretch/>
        </p:blipFill>
        <p:spPr>
          <a:xfrm>
            <a:off x="539519" y="5690786"/>
            <a:ext cx="665232" cy="617939"/>
          </a:xfrm>
          <a:prstGeom prst="rect">
            <a:avLst/>
          </a:prstGeom>
        </p:spPr>
      </p:pic>
      <p:sp>
        <p:nvSpPr>
          <p:cNvPr id="37" name="Heart 36">
            <a:extLst>
              <a:ext uri="{FF2B5EF4-FFF2-40B4-BE49-F238E27FC236}">
                <a16:creationId xmlns:a16="http://schemas.microsoft.com/office/drawing/2014/main" id="{AC13DDB9-957D-44D8-9C94-BE79395080FD}"/>
              </a:ext>
            </a:extLst>
          </p:cNvPr>
          <p:cNvSpPr/>
          <p:nvPr/>
        </p:nvSpPr>
        <p:spPr>
          <a:xfrm rot="1365851">
            <a:off x="2198057" y="4697870"/>
            <a:ext cx="584901" cy="548421"/>
          </a:xfrm>
          <a:prstGeom prst="heart">
            <a:avLst/>
          </a:prstGeom>
          <a:solidFill>
            <a:srgbClr val="E50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93B02016-3845-4CD5-A683-E137894CE1F1}"/>
              </a:ext>
            </a:extLst>
          </p:cNvPr>
          <p:cNvSpPr/>
          <p:nvPr/>
        </p:nvSpPr>
        <p:spPr>
          <a:xfrm rot="19515614">
            <a:off x="1028197" y="4096705"/>
            <a:ext cx="447206" cy="419314"/>
          </a:xfrm>
          <a:prstGeom prst="heart">
            <a:avLst/>
          </a:prstGeom>
          <a:solidFill>
            <a:srgbClr val="E50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95658-8AD4-4334-BBAE-0AB950D54079}"/>
              </a:ext>
            </a:extLst>
          </p:cNvPr>
          <p:cNvSpPr/>
          <p:nvPr/>
        </p:nvSpPr>
        <p:spPr>
          <a:xfrm>
            <a:off x="4355669" y="3687525"/>
            <a:ext cx="4036317" cy="2849599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900" dirty="0" smtClean="0"/>
              <a:t>Go </a:t>
            </a:r>
            <a:r>
              <a:rPr lang="en-GB" sz="1900" dirty="0" err="1" smtClean="0"/>
              <a:t>ceann</a:t>
            </a:r>
            <a:r>
              <a:rPr lang="en-GB" sz="1900" dirty="0" smtClean="0"/>
              <a:t> </a:t>
            </a:r>
            <a:r>
              <a:rPr lang="en-GB" sz="1900" dirty="0" err="1" smtClean="0"/>
              <a:t>tamaill</a:t>
            </a:r>
            <a:r>
              <a:rPr lang="en-GB" sz="1900" dirty="0" smtClean="0"/>
              <a:t>, </a:t>
            </a:r>
            <a:r>
              <a:rPr lang="en-GB" sz="1900" dirty="0" err="1" smtClean="0"/>
              <a:t>beidh</a:t>
            </a:r>
            <a:r>
              <a:rPr lang="en-GB" sz="1900" dirty="0" smtClean="0"/>
              <a:t> </a:t>
            </a:r>
            <a:r>
              <a:rPr lang="en-GB" sz="1900" dirty="0" err="1" smtClean="0"/>
              <a:t>seomra</a:t>
            </a:r>
            <a:r>
              <a:rPr lang="en-GB" sz="1900" dirty="0" smtClean="0"/>
              <a:t> </a:t>
            </a:r>
            <a:r>
              <a:rPr lang="en-GB" sz="1900" dirty="0" err="1" smtClean="0"/>
              <a:t>s’againne</a:t>
            </a:r>
            <a:r>
              <a:rPr lang="en-GB" sz="1900" dirty="0" smtClean="0"/>
              <a:t> </a:t>
            </a:r>
            <a:r>
              <a:rPr lang="en-GB" sz="1900" dirty="0" err="1" smtClean="0"/>
              <a:t>cosúil</a:t>
            </a:r>
            <a:r>
              <a:rPr lang="en-GB" sz="1900" dirty="0" smtClean="0"/>
              <a:t> le </a:t>
            </a:r>
            <a:r>
              <a:rPr lang="en-GB" sz="1900" dirty="0" err="1" smtClean="0"/>
              <a:t>bolgán</a:t>
            </a:r>
            <a:r>
              <a:rPr lang="en-GB" sz="1900" dirty="0" smtClean="0"/>
              <a:t>. Thig </a:t>
            </a:r>
            <a:r>
              <a:rPr lang="en-GB" sz="1900" dirty="0" err="1" smtClean="0"/>
              <a:t>linn</a:t>
            </a:r>
            <a:r>
              <a:rPr lang="en-GB" sz="1900" dirty="0" smtClean="0"/>
              <a:t> </a:t>
            </a:r>
            <a:r>
              <a:rPr lang="en-GB" sz="1900" dirty="0" err="1" smtClean="0"/>
              <a:t>bheith</a:t>
            </a:r>
            <a:r>
              <a:rPr lang="en-GB" sz="1900" dirty="0" smtClean="0"/>
              <a:t> ag </a:t>
            </a:r>
            <a:r>
              <a:rPr lang="en-GB" sz="1900" dirty="0" err="1" smtClean="0"/>
              <a:t>súgradh</a:t>
            </a:r>
            <a:r>
              <a:rPr lang="en-GB" sz="1900" dirty="0" smtClean="0"/>
              <a:t> </a:t>
            </a:r>
            <a:r>
              <a:rPr lang="en-GB" sz="1900" dirty="0" err="1" smtClean="0"/>
              <a:t>agus</a:t>
            </a:r>
            <a:r>
              <a:rPr lang="en-GB" sz="1900" dirty="0" smtClean="0"/>
              <a:t> ag </a:t>
            </a:r>
            <a:r>
              <a:rPr lang="en-GB" sz="1900" dirty="0" err="1" smtClean="0"/>
              <a:t>foghlaim</a:t>
            </a:r>
            <a:r>
              <a:rPr lang="en-GB" sz="1900" dirty="0" smtClean="0"/>
              <a:t> </a:t>
            </a:r>
            <a:r>
              <a:rPr lang="en-GB" sz="1900" dirty="0" err="1" smtClean="0"/>
              <a:t>taoibh</a:t>
            </a:r>
            <a:r>
              <a:rPr lang="en-GB" sz="1900" dirty="0" smtClean="0"/>
              <a:t> </a:t>
            </a:r>
            <a:r>
              <a:rPr lang="en-GB" sz="1900" dirty="0" err="1" smtClean="0"/>
              <a:t>istigh</a:t>
            </a:r>
            <a:r>
              <a:rPr lang="en-GB" sz="1900" dirty="0" smtClean="0"/>
              <a:t> den </a:t>
            </a:r>
            <a:r>
              <a:rPr lang="en-GB" sz="1900" dirty="0" err="1" smtClean="0"/>
              <a:t>bholgán</a:t>
            </a:r>
            <a:endParaRPr lang="en-GB" sz="1900" dirty="0" smtClean="0"/>
          </a:p>
          <a:p>
            <a:pPr algn="ctr"/>
            <a:r>
              <a:rPr lang="en-GB" sz="1900" dirty="0" smtClean="0"/>
              <a:t> </a:t>
            </a:r>
          </a:p>
          <a:p>
            <a:pPr algn="ctr"/>
            <a:r>
              <a:rPr lang="en-GB" sz="1900" i="1" dirty="0"/>
              <a:t>For now, our room will be like our own little bubble. We can play, learn, have fun and care about each other inside our bubble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D809D2-E584-476C-844F-0C94A4B950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18130" r="13567" b="65809"/>
          <a:stretch/>
        </p:blipFill>
        <p:spPr>
          <a:xfrm>
            <a:off x="4086680" y="4152412"/>
            <a:ext cx="665232" cy="6179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88B239-76AC-4F55-9FF4-4249E70C0B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18130" r="13567" b="74571"/>
          <a:stretch/>
        </p:blipFill>
        <p:spPr>
          <a:xfrm>
            <a:off x="5287957" y="3164089"/>
            <a:ext cx="1694094" cy="5420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490C992-45BC-43F5-9E13-9921A45F8C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21766" r="13567" b="65809"/>
          <a:stretch/>
        </p:blipFill>
        <p:spPr>
          <a:xfrm rot="5400000">
            <a:off x="7906174" y="3793627"/>
            <a:ext cx="1282596" cy="9216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9DBFB4-C0B6-45FB-B52C-45BB5BC021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23509" r="13567" b="65809"/>
          <a:stretch/>
        </p:blipFill>
        <p:spPr>
          <a:xfrm>
            <a:off x="6076604" y="4972080"/>
            <a:ext cx="592444" cy="3660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BCC77E-C641-4357-9A47-DA997794F2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18130" r="19314" b="65809"/>
          <a:stretch/>
        </p:blipFill>
        <p:spPr>
          <a:xfrm rot="5400000">
            <a:off x="7642460" y="3059063"/>
            <a:ext cx="563406" cy="8106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F5AB29E-0815-47F1-9366-384D9EFBE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18130" r="13567" b="65809"/>
          <a:stretch/>
        </p:blipFill>
        <p:spPr>
          <a:xfrm>
            <a:off x="7887750" y="5482056"/>
            <a:ext cx="936695" cy="8701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6849F6-556E-4604-9B79-896A57BF48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18130" r="13567" b="65809"/>
          <a:stretch/>
        </p:blipFill>
        <p:spPr>
          <a:xfrm>
            <a:off x="3547416" y="4467621"/>
            <a:ext cx="665232" cy="617939"/>
          </a:xfrm>
          <a:prstGeom prst="rect">
            <a:avLst/>
          </a:prstGeom>
        </p:spPr>
      </p:pic>
      <p:sp>
        <p:nvSpPr>
          <p:cNvPr id="22" name="Title 20"/>
          <p:cNvSpPr>
            <a:spLocks noGrp="1"/>
          </p:cNvSpPr>
          <p:nvPr>
            <p:ph type="title"/>
          </p:nvPr>
        </p:nvSpPr>
        <p:spPr>
          <a:xfrm>
            <a:off x="388867" y="74421"/>
            <a:ext cx="8501594" cy="777520"/>
          </a:xfrm>
        </p:spPr>
        <p:txBody>
          <a:bodyPr/>
          <a:lstStyle/>
          <a:p>
            <a:pPr algn="ctr"/>
            <a:r>
              <a:rPr lang="en-GB" sz="3600" dirty="0" err="1"/>
              <a:t>Nuair</a:t>
            </a:r>
            <a:r>
              <a:rPr lang="en-GB" sz="3600" dirty="0"/>
              <a:t> a </a:t>
            </a:r>
            <a:r>
              <a:rPr lang="en-GB" sz="3600" dirty="0" err="1"/>
              <a:t>thagann</a:t>
            </a:r>
            <a:r>
              <a:rPr lang="en-GB" sz="3600" dirty="0"/>
              <a:t> </a:t>
            </a:r>
            <a:r>
              <a:rPr lang="en-GB" sz="3600" dirty="0" err="1"/>
              <a:t>tú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 </a:t>
            </a:r>
            <a:r>
              <a:rPr lang="en-GB" sz="3600" dirty="0" err="1"/>
              <a:t>ais</a:t>
            </a:r>
            <a:r>
              <a:rPr lang="en-GB" sz="3600" dirty="0"/>
              <a:t>…</a:t>
            </a:r>
            <a:r>
              <a:rPr lang="en-GB" sz="3600" dirty="0" smtClean="0">
                <a:latin typeface="+mn-lt"/>
              </a:rPr>
              <a:t/>
            </a:r>
            <a:br>
              <a:rPr lang="en-GB" sz="3600" dirty="0" smtClean="0">
                <a:latin typeface="+mn-lt"/>
              </a:rPr>
            </a:br>
            <a:r>
              <a:rPr lang="en-GB" sz="2400" i="1" dirty="0" smtClean="0">
                <a:latin typeface="+mn-lt"/>
              </a:rPr>
              <a:t>When </a:t>
            </a:r>
            <a:r>
              <a:rPr lang="en-GB" sz="2400" i="1" dirty="0">
                <a:latin typeface="+mn-lt"/>
              </a:rPr>
              <a:t>you come back to school…</a:t>
            </a:r>
          </a:p>
        </p:txBody>
      </p:sp>
    </p:spTree>
    <p:extLst>
      <p:ext uri="{BB962C8B-B14F-4D97-AF65-F5344CB8AC3E}">
        <p14:creationId xmlns:p14="http://schemas.microsoft.com/office/powerpoint/2010/main" val="23154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7" grpId="0" animBg="1"/>
      <p:bldP spid="24" grpId="0" animBg="1"/>
      <p:bldP spid="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143" y="1062237"/>
            <a:ext cx="7632700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 err="1" smtClean="0"/>
              <a:t>Beidh</a:t>
            </a:r>
            <a:r>
              <a:rPr lang="en-GB" sz="2000" dirty="0" smtClean="0"/>
              <a:t> do </a:t>
            </a:r>
            <a:r>
              <a:rPr lang="en-GB" sz="2000" dirty="0" err="1" smtClean="0"/>
              <a:t>mhúinteoir</a:t>
            </a:r>
            <a:r>
              <a:rPr lang="en-GB" sz="2000" dirty="0" smtClean="0"/>
              <a:t> </a:t>
            </a:r>
            <a:r>
              <a:rPr lang="en-GB" sz="2000" dirty="0" err="1" smtClean="0"/>
              <a:t>ranga</a:t>
            </a:r>
            <a:r>
              <a:rPr lang="en-GB" sz="2000" dirty="0" smtClean="0"/>
              <a:t> </a:t>
            </a:r>
            <a:r>
              <a:rPr lang="en-GB" sz="2000" dirty="0" err="1" smtClean="0"/>
              <a:t>chomh</a:t>
            </a:r>
            <a:r>
              <a:rPr lang="en-GB" sz="2000" dirty="0" smtClean="0"/>
              <a:t> </a:t>
            </a:r>
            <a:r>
              <a:rPr lang="en-GB" sz="2000" dirty="0" err="1" smtClean="0"/>
              <a:t>sásta</a:t>
            </a:r>
            <a:r>
              <a:rPr lang="en-GB" sz="2000" dirty="0" smtClean="0"/>
              <a:t> </a:t>
            </a:r>
            <a:r>
              <a:rPr lang="en-GB" sz="2000" dirty="0" err="1" smtClean="0"/>
              <a:t>tú</a:t>
            </a:r>
            <a:r>
              <a:rPr lang="en-GB" sz="2000" dirty="0" smtClean="0"/>
              <a:t> a </a:t>
            </a:r>
            <a:r>
              <a:rPr lang="en-GB" sz="2000" dirty="0" err="1" smtClean="0"/>
              <a:t>fheiceáil</a:t>
            </a:r>
            <a:r>
              <a:rPr lang="en-GB" sz="2000" dirty="0" smtClean="0"/>
              <a:t>. </a:t>
            </a:r>
            <a:r>
              <a:rPr lang="en-GB" sz="2000" dirty="0" err="1" smtClean="0"/>
              <a:t>Chrónaigh</a:t>
            </a:r>
            <a:r>
              <a:rPr lang="en-GB" sz="2000" dirty="0" smtClean="0"/>
              <a:t> </a:t>
            </a:r>
            <a:r>
              <a:rPr lang="en-GB" sz="2000" dirty="0" err="1" smtClean="0"/>
              <a:t>gach</a:t>
            </a:r>
            <a:r>
              <a:rPr lang="en-GB" sz="2000" dirty="0" smtClean="0"/>
              <a:t> </a:t>
            </a:r>
            <a:r>
              <a:rPr lang="en-GB" sz="2000" dirty="0" err="1" smtClean="0"/>
              <a:t>duine</a:t>
            </a:r>
            <a:r>
              <a:rPr lang="en-GB" sz="2000" dirty="0" smtClean="0"/>
              <a:t> </a:t>
            </a:r>
            <a:r>
              <a:rPr lang="en-GB" sz="2000" dirty="0" err="1" smtClean="0"/>
              <a:t>sa</a:t>
            </a:r>
            <a:r>
              <a:rPr lang="en-GB" sz="2000" dirty="0" smtClean="0"/>
              <a:t> </a:t>
            </a:r>
            <a:r>
              <a:rPr lang="en-GB" sz="2000" dirty="0" err="1" smtClean="0"/>
              <a:t>scoil</a:t>
            </a:r>
            <a:r>
              <a:rPr lang="en-GB" sz="2000" dirty="0" smtClean="0"/>
              <a:t> </a:t>
            </a:r>
            <a:r>
              <a:rPr lang="en-GB" sz="2000" dirty="0" err="1" smtClean="0"/>
              <a:t>thú</a:t>
            </a:r>
            <a:r>
              <a:rPr lang="en-GB" sz="2000" dirty="0" smtClean="0"/>
              <a:t>. </a:t>
            </a:r>
            <a:r>
              <a:rPr lang="en-GB" sz="2000" dirty="0" err="1" smtClean="0"/>
              <a:t>Ní</a:t>
            </a:r>
            <a:r>
              <a:rPr lang="en-GB" sz="2000" dirty="0" smtClean="0"/>
              <a:t> thig le do </a:t>
            </a:r>
            <a:r>
              <a:rPr lang="en-GB" sz="2000" dirty="0" err="1" smtClean="0"/>
              <a:t>mhúinteoir</a:t>
            </a:r>
            <a:r>
              <a:rPr lang="en-GB" sz="2000" dirty="0" smtClean="0"/>
              <a:t> </a:t>
            </a:r>
            <a:r>
              <a:rPr lang="en-GB" sz="2000" dirty="0" err="1" smtClean="0"/>
              <a:t>fanacht</a:t>
            </a:r>
            <a:r>
              <a:rPr lang="en-GB" sz="2000" dirty="0" smtClean="0"/>
              <a:t> go </a:t>
            </a:r>
            <a:r>
              <a:rPr lang="en-GB" sz="2000" dirty="0" err="1" smtClean="0"/>
              <a:t>dtí</a:t>
            </a:r>
            <a:r>
              <a:rPr lang="en-GB" sz="2000" dirty="0" smtClean="0"/>
              <a:t> go </a:t>
            </a:r>
            <a:r>
              <a:rPr lang="en-GB" sz="2000" dirty="0" err="1" smtClean="0"/>
              <a:t>bhfuil</a:t>
            </a:r>
            <a:r>
              <a:rPr lang="en-GB" sz="2000" dirty="0" smtClean="0"/>
              <a:t> </a:t>
            </a:r>
            <a:r>
              <a:rPr lang="en-GB" sz="2000" dirty="0" err="1" smtClean="0"/>
              <a:t>sibh</a:t>
            </a:r>
            <a:r>
              <a:rPr lang="en-GB" sz="2000" dirty="0" smtClean="0"/>
              <a:t> ag </a:t>
            </a:r>
            <a:r>
              <a:rPr lang="en-GB" sz="2000" dirty="0" err="1" smtClean="0"/>
              <a:t>ceol</a:t>
            </a:r>
            <a:r>
              <a:rPr lang="en-GB" sz="2000" dirty="0" smtClean="0"/>
              <a:t>, ag </a:t>
            </a:r>
            <a:r>
              <a:rPr lang="en-GB" sz="2000" dirty="0" err="1" smtClean="0"/>
              <a:t>súgradh</a:t>
            </a:r>
            <a:r>
              <a:rPr lang="en-GB" sz="2000" dirty="0" smtClean="0"/>
              <a:t> </a:t>
            </a:r>
            <a:r>
              <a:rPr lang="en-GB" sz="2000" dirty="0" err="1" smtClean="0"/>
              <a:t>agus</a:t>
            </a:r>
            <a:r>
              <a:rPr lang="en-GB" sz="2000" dirty="0" smtClean="0"/>
              <a:t> ag </a:t>
            </a:r>
            <a:r>
              <a:rPr lang="en-GB" sz="2000" dirty="0" err="1" smtClean="0"/>
              <a:t>léamh</a:t>
            </a:r>
            <a:r>
              <a:rPr lang="en-GB" sz="2000" dirty="0" smtClean="0"/>
              <a:t> </a:t>
            </a:r>
            <a:r>
              <a:rPr lang="en-GB" sz="2000" dirty="0" err="1" smtClean="0"/>
              <a:t>scéalta</a:t>
            </a:r>
            <a:r>
              <a:rPr lang="en-GB" sz="2000" dirty="0" smtClean="0"/>
              <a:t> le </a:t>
            </a:r>
            <a:r>
              <a:rPr lang="en-GB" sz="2000" dirty="0" err="1" smtClean="0"/>
              <a:t>chéile</a:t>
            </a:r>
            <a:r>
              <a:rPr lang="en-GB" sz="2000" dirty="0" smtClean="0"/>
              <a:t>.</a:t>
            </a:r>
          </a:p>
          <a:p>
            <a:pPr algn="ctr"/>
            <a:endParaRPr lang="en-GB" sz="2000" dirty="0" smtClean="0"/>
          </a:p>
          <a:p>
            <a:pPr algn="ctr"/>
            <a:r>
              <a:rPr lang="en-GB" sz="2000" i="1" dirty="0"/>
              <a:t>…your </a:t>
            </a:r>
            <a:r>
              <a:rPr lang="en-GB" sz="2000" i="1" dirty="0" smtClean="0"/>
              <a:t>teacher </a:t>
            </a:r>
            <a:r>
              <a:rPr lang="en-GB" sz="2000" i="1" dirty="0"/>
              <a:t>will be so pleased to see you. They have missed you and can’t wait to play, sing songs, read stories and have fun!</a:t>
            </a:r>
          </a:p>
          <a:p>
            <a:pPr algn="ctr"/>
            <a:endParaRPr lang="en-GB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95658-8AD4-4334-BBAE-0AB950D54079}"/>
              </a:ext>
            </a:extLst>
          </p:cNvPr>
          <p:cNvSpPr/>
          <p:nvPr/>
        </p:nvSpPr>
        <p:spPr>
          <a:xfrm>
            <a:off x="755650" y="5352786"/>
            <a:ext cx="7632700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900" dirty="0" err="1" smtClean="0"/>
              <a:t>Beidh</a:t>
            </a:r>
            <a:r>
              <a:rPr lang="en-GB" sz="1900" dirty="0" smtClean="0"/>
              <a:t> </a:t>
            </a:r>
            <a:r>
              <a:rPr lang="en-GB" sz="1900" dirty="0" err="1" smtClean="0"/>
              <a:t>na</a:t>
            </a:r>
            <a:r>
              <a:rPr lang="en-GB" sz="1900" dirty="0" smtClean="0"/>
              <a:t> </a:t>
            </a:r>
            <a:r>
              <a:rPr lang="en-GB" sz="1900" dirty="0" err="1" smtClean="0"/>
              <a:t>daoine</a:t>
            </a:r>
            <a:r>
              <a:rPr lang="en-GB" sz="1900" dirty="0" smtClean="0"/>
              <a:t> </a:t>
            </a:r>
            <a:r>
              <a:rPr lang="en-GB" sz="1900" dirty="0" err="1" smtClean="0"/>
              <a:t>fásta</a:t>
            </a:r>
            <a:r>
              <a:rPr lang="en-GB" sz="1900" dirty="0" smtClean="0"/>
              <a:t> </a:t>
            </a:r>
            <a:r>
              <a:rPr lang="en-GB" sz="1900" dirty="0" err="1" smtClean="0"/>
              <a:t>uilig</a:t>
            </a:r>
            <a:r>
              <a:rPr lang="en-GB" sz="1900" dirty="0" smtClean="0"/>
              <a:t> ag </a:t>
            </a:r>
            <a:r>
              <a:rPr lang="en-GB" sz="1900" dirty="0" err="1" smtClean="0"/>
              <a:t>tabhairt</a:t>
            </a:r>
            <a:r>
              <a:rPr lang="en-GB" sz="1900" dirty="0" smtClean="0"/>
              <a:t> </a:t>
            </a:r>
            <a:r>
              <a:rPr lang="en-GB" sz="1900" dirty="0" err="1" smtClean="0"/>
              <a:t>áire</a:t>
            </a:r>
            <a:r>
              <a:rPr lang="en-GB" sz="1900" dirty="0" smtClean="0"/>
              <a:t> </a:t>
            </a:r>
            <a:r>
              <a:rPr lang="en-GB" sz="1900" dirty="0" err="1" smtClean="0"/>
              <a:t>duit</a:t>
            </a:r>
            <a:r>
              <a:rPr lang="en-GB" sz="1900" dirty="0" smtClean="0"/>
              <a:t>, </a:t>
            </a:r>
            <a:r>
              <a:rPr lang="en-GB" sz="1900" dirty="0" err="1" smtClean="0"/>
              <a:t>cosúil</a:t>
            </a:r>
            <a:r>
              <a:rPr lang="en-GB" sz="1900" dirty="0" smtClean="0"/>
              <a:t> le do </a:t>
            </a:r>
            <a:r>
              <a:rPr lang="en-GB" sz="1900" dirty="0" err="1" smtClean="0"/>
              <a:t>mhamaí</a:t>
            </a:r>
            <a:r>
              <a:rPr lang="en-GB" sz="1900" dirty="0" smtClean="0"/>
              <a:t> </a:t>
            </a:r>
            <a:r>
              <a:rPr lang="en-GB" sz="1900" dirty="0" err="1" smtClean="0"/>
              <a:t>agus</a:t>
            </a:r>
            <a:r>
              <a:rPr lang="en-GB" sz="1900" dirty="0" smtClean="0"/>
              <a:t> do </a:t>
            </a:r>
            <a:r>
              <a:rPr lang="en-GB" sz="1900" dirty="0" err="1" smtClean="0"/>
              <a:t>dhaidí</a:t>
            </a:r>
            <a:r>
              <a:rPr lang="en-GB" sz="1900" dirty="0" smtClean="0"/>
              <a:t>.</a:t>
            </a:r>
          </a:p>
          <a:p>
            <a:pPr lvl="0" algn="ctr"/>
            <a:r>
              <a:rPr lang="en-GB" sz="1900" i="1" dirty="0">
                <a:solidFill>
                  <a:srgbClr val="1C1C1C"/>
                </a:solidFill>
              </a:rPr>
              <a:t>The grown-ups in your room will look after you and keep you safe, just like your family do.</a:t>
            </a:r>
          </a:p>
          <a:p>
            <a:pPr algn="ctr"/>
            <a:endParaRPr lang="en-GB" sz="19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FA272A-AFF3-4067-993A-45BF961ED87F}"/>
              </a:ext>
            </a:extLst>
          </p:cNvPr>
          <p:cNvGrpSpPr/>
          <p:nvPr/>
        </p:nvGrpSpPr>
        <p:grpSpPr>
          <a:xfrm>
            <a:off x="3452718" y="3025372"/>
            <a:ext cx="2457609" cy="2199748"/>
            <a:chOff x="2710611" y="2011910"/>
            <a:chExt cx="3411447" cy="32152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983264-94F5-4D55-A6D4-10664744B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611" y="2011910"/>
              <a:ext cx="1794483" cy="32152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E7163C-8A34-47BA-8157-6148844AD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912" y="2587083"/>
              <a:ext cx="1375146" cy="264012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498B954-D8F8-4753-BB81-29BDBB4B1B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t="6299" r="71553" b="79025"/>
          <a:stretch/>
        </p:blipFill>
        <p:spPr>
          <a:xfrm>
            <a:off x="1379378" y="3025372"/>
            <a:ext cx="959005" cy="8771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FFA3E7-7DDC-4F49-86EF-98A0CECE1D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1" t="7212" r="8556" b="78112"/>
          <a:stretch/>
        </p:blipFill>
        <p:spPr>
          <a:xfrm>
            <a:off x="2459512" y="3025371"/>
            <a:ext cx="678996" cy="8771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555DF0-760B-43EA-A6E8-B3442A5307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2" t="4386" r="52325" b="80938"/>
          <a:stretch/>
        </p:blipFill>
        <p:spPr>
          <a:xfrm>
            <a:off x="1005679" y="3476598"/>
            <a:ext cx="678996" cy="8771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74D381-3398-4510-9C86-55AAABE15A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6" t="-465" r="44971" b="85789"/>
          <a:stretch/>
        </p:blipFill>
        <p:spPr>
          <a:xfrm>
            <a:off x="1732997" y="4125246"/>
            <a:ext cx="678996" cy="8771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CA033A-F583-4470-B80A-C57219D36B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08" y="3111249"/>
            <a:ext cx="1411021" cy="2138378"/>
          </a:xfrm>
          <a:prstGeom prst="rect">
            <a:avLst/>
          </a:prstGeom>
        </p:spPr>
      </p:pic>
      <p:sp>
        <p:nvSpPr>
          <p:cNvPr id="14" name="Title 20"/>
          <p:cNvSpPr>
            <a:spLocks noGrp="1"/>
          </p:cNvSpPr>
          <p:nvPr>
            <p:ph type="title"/>
          </p:nvPr>
        </p:nvSpPr>
        <p:spPr>
          <a:xfrm>
            <a:off x="545455" y="284717"/>
            <a:ext cx="8220075" cy="777520"/>
          </a:xfrm>
        </p:spPr>
        <p:txBody>
          <a:bodyPr/>
          <a:lstStyle/>
          <a:p>
            <a:pPr algn="ctr"/>
            <a:r>
              <a:rPr lang="en-GB" sz="3600" dirty="0" err="1"/>
              <a:t>Nuair</a:t>
            </a:r>
            <a:r>
              <a:rPr lang="en-GB" sz="3600" dirty="0"/>
              <a:t> a </a:t>
            </a:r>
            <a:r>
              <a:rPr lang="en-GB" sz="3600" dirty="0" err="1"/>
              <a:t>thagann</a:t>
            </a:r>
            <a:r>
              <a:rPr lang="en-GB" sz="3600" dirty="0"/>
              <a:t> </a:t>
            </a:r>
            <a:r>
              <a:rPr lang="en-GB" sz="3600" dirty="0" err="1"/>
              <a:t>tú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 </a:t>
            </a:r>
            <a:r>
              <a:rPr lang="en-GB" sz="3600" dirty="0" err="1"/>
              <a:t>ais</a:t>
            </a:r>
            <a:r>
              <a:rPr lang="en-GB" sz="3600" dirty="0"/>
              <a:t>…</a:t>
            </a:r>
            <a:r>
              <a:rPr lang="en-GB" sz="3600" dirty="0" smtClean="0">
                <a:latin typeface="+mn-lt"/>
              </a:rPr>
              <a:t/>
            </a:r>
            <a:br>
              <a:rPr lang="en-GB" sz="3600" dirty="0" smtClean="0">
                <a:latin typeface="+mn-lt"/>
              </a:rPr>
            </a:br>
            <a:r>
              <a:rPr lang="en-GB" sz="2400" i="1" dirty="0" smtClean="0">
                <a:latin typeface="+mn-lt"/>
              </a:rPr>
              <a:t>When </a:t>
            </a:r>
            <a:r>
              <a:rPr lang="en-GB" sz="2400" i="1" dirty="0">
                <a:latin typeface="+mn-lt"/>
              </a:rPr>
              <a:t>you come back to school…</a:t>
            </a:r>
          </a:p>
        </p:txBody>
      </p:sp>
    </p:spTree>
    <p:extLst>
      <p:ext uri="{BB962C8B-B14F-4D97-AF65-F5344CB8AC3E}">
        <p14:creationId xmlns:p14="http://schemas.microsoft.com/office/powerpoint/2010/main" val="339235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7939" y="1211927"/>
            <a:ext cx="7753774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just"/>
            <a:r>
              <a:rPr lang="en-GB" sz="1900" dirty="0">
                <a:solidFill>
                  <a:srgbClr val="1C1C1C"/>
                </a:solidFill>
              </a:rPr>
              <a:t>Bain </a:t>
            </a:r>
            <a:r>
              <a:rPr lang="en-GB" sz="1900" dirty="0" err="1">
                <a:solidFill>
                  <a:srgbClr val="1C1C1C"/>
                </a:solidFill>
              </a:rPr>
              <a:t>sult</a:t>
            </a:r>
            <a:r>
              <a:rPr lang="en-GB" sz="1900" dirty="0">
                <a:solidFill>
                  <a:srgbClr val="1C1C1C"/>
                </a:solidFill>
              </a:rPr>
              <a:t> as! </a:t>
            </a:r>
            <a:r>
              <a:rPr lang="en-GB" sz="1900" dirty="0" err="1">
                <a:solidFill>
                  <a:srgbClr val="1C1C1C"/>
                </a:solidFill>
              </a:rPr>
              <a:t>B’fheidir</a:t>
            </a:r>
            <a:r>
              <a:rPr lang="en-GB" sz="1900" dirty="0">
                <a:solidFill>
                  <a:srgbClr val="1C1C1C"/>
                </a:solidFill>
              </a:rPr>
              <a:t> go </a:t>
            </a:r>
            <a:r>
              <a:rPr lang="en-GB" sz="1900" dirty="0" err="1">
                <a:solidFill>
                  <a:srgbClr val="1C1C1C"/>
                </a:solidFill>
              </a:rPr>
              <a:t>bhfuil</a:t>
            </a:r>
            <a:r>
              <a:rPr lang="en-GB" sz="1900" dirty="0">
                <a:solidFill>
                  <a:srgbClr val="1C1C1C"/>
                </a:solidFill>
              </a:rPr>
              <a:t> </a:t>
            </a:r>
            <a:r>
              <a:rPr lang="en-GB" sz="1900" dirty="0" err="1">
                <a:solidFill>
                  <a:srgbClr val="1C1C1C"/>
                </a:solidFill>
              </a:rPr>
              <a:t>tú</a:t>
            </a:r>
            <a:r>
              <a:rPr lang="en-GB" sz="1900" dirty="0">
                <a:solidFill>
                  <a:srgbClr val="1C1C1C"/>
                </a:solidFill>
              </a:rPr>
              <a:t> </a:t>
            </a:r>
            <a:r>
              <a:rPr lang="en-GB" sz="1900" dirty="0" err="1">
                <a:solidFill>
                  <a:srgbClr val="1C1C1C"/>
                </a:solidFill>
              </a:rPr>
              <a:t>néirbhíseach</a:t>
            </a:r>
            <a:r>
              <a:rPr lang="en-GB" sz="1900" dirty="0">
                <a:solidFill>
                  <a:srgbClr val="1C1C1C"/>
                </a:solidFill>
              </a:rPr>
              <a:t> </a:t>
            </a:r>
            <a:r>
              <a:rPr lang="en-GB" sz="1900" dirty="0" err="1">
                <a:solidFill>
                  <a:srgbClr val="1C1C1C"/>
                </a:solidFill>
              </a:rPr>
              <a:t>faoin</a:t>
            </a:r>
            <a:r>
              <a:rPr lang="en-GB" sz="1900" dirty="0">
                <a:solidFill>
                  <a:srgbClr val="1C1C1C"/>
                </a:solidFill>
              </a:rPr>
              <a:t> ach </a:t>
            </a:r>
            <a:r>
              <a:rPr lang="en-GB" sz="1900" dirty="0" err="1">
                <a:solidFill>
                  <a:srgbClr val="1C1C1C"/>
                </a:solidFill>
              </a:rPr>
              <a:t>beidh</a:t>
            </a:r>
            <a:r>
              <a:rPr lang="en-GB" sz="1900" dirty="0">
                <a:solidFill>
                  <a:srgbClr val="1C1C1C"/>
                </a:solidFill>
              </a:rPr>
              <a:t> an </a:t>
            </a:r>
            <a:r>
              <a:rPr lang="en-GB" sz="1900" dirty="0" err="1">
                <a:solidFill>
                  <a:srgbClr val="1C1C1C"/>
                </a:solidFill>
              </a:rPr>
              <a:t>scoil</a:t>
            </a:r>
            <a:r>
              <a:rPr lang="en-GB" sz="1900" dirty="0">
                <a:solidFill>
                  <a:srgbClr val="1C1C1C"/>
                </a:solidFill>
              </a:rPr>
              <a:t> go </a:t>
            </a:r>
            <a:r>
              <a:rPr lang="en-GB" sz="1900" dirty="0" err="1">
                <a:solidFill>
                  <a:srgbClr val="1C1C1C"/>
                </a:solidFill>
              </a:rPr>
              <a:t>fóill</a:t>
            </a:r>
            <a:r>
              <a:rPr lang="en-GB" sz="1900" dirty="0">
                <a:solidFill>
                  <a:srgbClr val="1C1C1C"/>
                </a:solidFill>
              </a:rPr>
              <a:t> </a:t>
            </a:r>
            <a:r>
              <a:rPr lang="en-GB" sz="1900" dirty="0" err="1">
                <a:solidFill>
                  <a:srgbClr val="1C1C1C"/>
                </a:solidFill>
              </a:rPr>
              <a:t>lán</a:t>
            </a:r>
            <a:r>
              <a:rPr lang="en-GB" sz="1900" dirty="0">
                <a:solidFill>
                  <a:srgbClr val="1C1C1C"/>
                </a:solidFill>
              </a:rPr>
              <a:t> le </a:t>
            </a:r>
            <a:r>
              <a:rPr lang="en-GB" sz="1900" dirty="0" err="1">
                <a:solidFill>
                  <a:srgbClr val="1C1C1C"/>
                </a:solidFill>
              </a:rPr>
              <a:t>grá</a:t>
            </a:r>
            <a:r>
              <a:rPr lang="en-GB" sz="1900" dirty="0">
                <a:solidFill>
                  <a:srgbClr val="1C1C1C"/>
                </a:solidFill>
              </a:rPr>
              <a:t>, le </a:t>
            </a:r>
            <a:r>
              <a:rPr lang="en-GB" sz="1900" dirty="0" err="1">
                <a:solidFill>
                  <a:srgbClr val="1C1C1C"/>
                </a:solidFill>
              </a:rPr>
              <a:t>spraoi</a:t>
            </a:r>
            <a:r>
              <a:rPr lang="en-GB" sz="1900" dirty="0">
                <a:solidFill>
                  <a:srgbClr val="1C1C1C"/>
                </a:solidFill>
              </a:rPr>
              <a:t> </a:t>
            </a:r>
            <a:r>
              <a:rPr lang="en-GB" sz="1900" dirty="0" err="1">
                <a:solidFill>
                  <a:srgbClr val="1C1C1C"/>
                </a:solidFill>
              </a:rPr>
              <a:t>agus</a:t>
            </a:r>
            <a:r>
              <a:rPr lang="en-GB" sz="1900" dirty="0">
                <a:solidFill>
                  <a:srgbClr val="1C1C1C"/>
                </a:solidFill>
              </a:rPr>
              <a:t> le </a:t>
            </a:r>
            <a:r>
              <a:rPr lang="en-GB" sz="1900" dirty="0" err="1">
                <a:solidFill>
                  <a:srgbClr val="1C1C1C"/>
                </a:solidFill>
              </a:rPr>
              <a:t>cairdeas</a:t>
            </a:r>
            <a:r>
              <a:rPr lang="en-GB" sz="1900" dirty="0">
                <a:solidFill>
                  <a:srgbClr val="1C1C1C"/>
                </a:solidFill>
              </a:rPr>
              <a:t>, </a:t>
            </a:r>
            <a:r>
              <a:rPr lang="en-GB" sz="1900" dirty="0" err="1">
                <a:solidFill>
                  <a:srgbClr val="1C1C1C"/>
                </a:solidFill>
              </a:rPr>
              <a:t>cé</a:t>
            </a:r>
            <a:r>
              <a:rPr lang="en-GB" sz="1900" dirty="0">
                <a:solidFill>
                  <a:srgbClr val="1C1C1C"/>
                </a:solidFill>
              </a:rPr>
              <a:t> go </a:t>
            </a:r>
            <a:r>
              <a:rPr lang="en-GB" sz="1900" dirty="0" err="1">
                <a:solidFill>
                  <a:srgbClr val="1C1C1C"/>
                </a:solidFill>
              </a:rPr>
              <a:t>mbeidh</a:t>
            </a:r>
            <a:r>
              <a:rPr lang="en-GB" sz="1900" dirty="0">
                <a:solidFill>
                  <a:srgbClr val="1C1C1C"/>
                </a:solidFill>
              </a:rPr>
              <a:t> </a:t>
            </a:r>
            <a:r>
              <a:rPr lang="en-GB" sz="1900" dirty="0" err="1">
                <a:solidFill>
                  <a:srgbClr val="1C1C1C"/>
                </a:solidFill>
              </a:rPr>
              <a:t>sé</a:t>
            </a:r>
            <a:r>
              <a:rPr lang="en-GB" sz="1900" dirty="0">
                <a:solidFill>
                  <a:srgbClr val="1C1C1C"/>
                </a:solidFill>
              </a:rPr>
              <a:t> </a:t>
            </a:r>
            <a:r>
              <a:rPr lang="en-GB" sz="1900" dirty="0" err="1">
                <a:solidFill>
                  <a:srgbClr val="1C1C1C"/>
                </a:solidFill>
              </a:rPr>
              <a:t>difriúil</a:t>
            </a:r>
            <a:r>
              <a:rPr lang="en-GB" sz="1900" dirty="0" smtClean="0">
                <a:solidFill>
                  <a:srgbClr val="1C1C1C"/>
                </a:solidFill>
              </a:rPr>
              <a:t>.</a:t>
            </a:r>
            <a:endParaRPr lang="en-GB" sz="1900" dirty="0"/>
          </a:p>
          <a:p>
            <a:pPr algn="just"/>
            <a:endParaRPr lang="en-GB" sz="1900" dirty="0" smtClean="0"/>
          </a:p>
          <a:p>
            <a:pPr algn="ctr"/>
            <a:r>
              <a:rPr lang="en-GB" sz="1900" i="1" dirty="0" smtClean="0"/>
              <a:t>have </a:t>
            </a:r>
            <a:r>
              <a:rPr lang="en-GB" sz="1900" i="1" dirty="0"/>
              <a:t>fun! It may feel a little bit strange to begin with but school is still full of fun, love and friendship – even if it looks a little bit different</a:t>
            </a:r>
            <a:r>
              <a:rPr lang="en-GB" sz="1900" i="1" dirty="0" smtClean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40EED8-C08F-4E5A-8665-4287990EC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12" y="2649177"/>
            <a:ext cx="5250801" cy="34837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705411-CE6A-4FDC-9933-FD8B760B8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56" y="3174360"/>
            <a:ext cx="1794483" cy="32152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ACC160-9D61-48A9-A200-4B7D02CC87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1" y="3492757"/>
            <a:ext cx="1375146" cy="2640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FA2FB9-B06E-4E46-929E-DC6367848D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36" y="3676637"/>
            <a:ext cx="1233572" cy="2368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7912B7-7F36-416A-8092-0551990612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75" y="3530943"/>
            <a:ext cx="1303271" cy="2502132"/>
          </a:xfrm>
          <a:prstGeom prst="rect">
            <a:avLst/>
          </a:prstGeom>
        </p:spPr>
      </p:pic>
      <p:sp>
        <p:nvSpPr>
          <p:cNvPr id="23" name="Heart 22">
            <a:extLst>
              <a:ext uri="{FF2B5EF4-FFF2-40B4-BE49-F238E27FC236}">
                <a16:creationId xmlns:a16="http://schemas.microsoft.com/office/drawing/2014/main" id="{EB887461-8BF4-47D1-94F6-F2E081166C09}"/>
              </a:ext>
            </a:extLst>
          </p:cNvPr>
          <p:cNvSpPr/>
          <p:nvPr/>
        </p:nvSpPr>
        <p:spPr>
          <a:xfrm rot="20727576">
            <a:off x="1152171" y="2986497"/>
            <a:ext cx="579845" cy="534779"/>
          </a:xfrm>
          <a:prstGeom prst="heart">
            <a:avLst/>
          </a:prstGeom>
          <a:solidFill>
            <a:srgbClr val="E50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76E9E3D0-5C0A-4D6F-BD35-29F8055C6313}"/>
              </a:ext>
            </a:extLst>
          </p:cNvPr>
          <p:cNvSpPr/>
          <p:nvPr/>
        </p:nvSpPr>
        <p:spPr>
          <a:xfrm rot="1372959">
            <a:off x="2300012" y="3096384"/>
            <a:ext cx="518794" cy="495452"/>
          </a:xfrm>
          <a:prstGeom prst="heart">
            <a:avLst/>
          </a:prstGeom>
          <a:solidFill>
            <a:srgbClr val="E50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Heart 26">
            <a:extLst>
              <a:ext uri="{FF2B5EF4-FFF2-40B4-BE49-F238E27FC236}">
                <a16:creationId xmlns:a16="http://schemas.microsoft.com/office/drawing/2014/main" id="{1A0EFF2F-59CF-4D4C-A2D1-88AC7B13BFA0}"/>
              </a:ext>
            </a:extLst>
          </p:cNvPr>
          <p:cNvSpPr/>
          <p:nvPr/>
        </p:nvSpPr>
        <p:spPr>
          <a:xfrm rot="20727576">
            <a:off x="3311489" y="2956478"/>
            <a:ext cx="683267" cy="648670"/>
          </a:xfrm>
          <a:prstGeom prst="heart">
            <a:avLst/>
          </a:prstGeom>
          <a:solidFill>
            <a:srgbClr val="E50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20"/>
          <p:cNvSpPr>
            <a:spLocks noGrp="1"/>
          </p:cNvSpPr>
          <p:nvPr>
            <p:ph type="title"/>
          </p:nvPr>
        </p:nvSpPr>
        <p:spPr>
          <a:xfrm>
            <a:off x="634788" y="374892"/>
            <a:ext cx="8220075" cy="777520"/>
          </a:xfrm>
        </p:spPr>
        <p:txBody>
          <a:bodyPr/>
          <a:lstStyle/>
          <a:p>
            <a:pPr algn="ctr"/>
            <a:r>
              <a:rPr lang="en-GB" sz="3600" dirty="0" err="1"/>
              <a:t>Nuair</a:t>
            </a:r>
            <a:r>
              <a:rPr lang="en-GB" sz="3600" dirty="0"/>
              <a:t> a </a:t>
            </a:r>
            <a:r>
              <a:rPr lang="en-GB" sz="3600" dirty="0" err="1"/>
              <a:t>thagann</a:t>
            </a:r>
            <a:r>
              <a:rPr lang="en-GB" sz="3600" dirty="0"/>
              <a:t> </a:t>
            </a:r>
            <a:r>
              <a:rPr lang="en-GB" sz="3600" dirty="0" err="1"/>
              <a:t>tú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 </a:t>
            </a:r>
            <a:r>
              <a:rPr lang="en-GB" sz="3600" dirty="0" err="1"/>
              <a:t>ais</a:t>
            </a:r>
            <a:r>
              <a:rPr lang="en-GB" sz="3600" dirty="0"/>
              <a:t>…</a:t>
            </a:r>
            <a:r>
              <a:rPr lang="en-GB" sz="3600" dirty="0" smtClean="0">
                <a:latin typeface="+mn-lt"/>
              </a:rPr>
              <a:t/>
            </a:r>
            <a:br>
              <a:rPr lang="en-GB" sz="3600" dirty="0" smtClean="0">
                <a:latin typeface="+mn-lt"/>
              </a:rPr>
            </a:br>
            <a:r>
              <a:rPr lang="en-GB" sz="2400" i="1" dirty="0" smtClean="0">
                <a:latin typeface="+mn-lt"/>
              </a:rPr>
              <a:t>When </a:t>
            </a:r>
            <a:r>
              <a:rPr lang="en-GB" sz="2400" i="1" dirty="0">
                <a:latin typeface="+mn-lt"/>
              </a:rPr>
              <a:t>you come back to school…</a:t>
            </a:r>
          </a:p>
        </p:txBody>
      </p:sp>
    </p:spTree>
    <p:extLst>
      <p:ext uri="{BB962C8B-B14F-4D97-AF65-F5344CB8AC3E}">
        <p14:creationId xmlns:p14="http://schemas.microsoft.com/office/powerpoint/2010/main" val="151359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4" grpId="0" animBg="1"/>
      <p:bldP spid="27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1414</TotalTime>
  <Words>858</Words>
  <Application>Microsoft Office PowerPoint</Application>
  <PresentationFormat>On-screen Show (4:3)</PresentationFormat>
  <Paragraphs>50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Arial</vt:lpstr>
      <vt:lpstr>Twinkl</vt:lpstr>
      <vt:lpstr>Office Theme</vt:lpstr>
      <vt:lpstr>PowerPoint Presentation</vt:lpstr>
      <vt:lpstr>PowerPoint Presentation</vt:lpstr>
      <vt:lpstr>Nuair a thagann tú ar ais… When you come back to school…</vt:lpstr>
      <vt:lpstr>Nuair a thagann tú ar ais… When you come back to school…</vt:lpstr>
      <vt:lpstr>Nuair a thagann tú ar ais… When you come back to school…</vt:lpstr>
      <vt:lpstr>Nuair a thagann tú ar ais… When you come back to school…</vt:lpstr>
      <vt:lpstr>Nuair a thagann tú ar ais… When you come back to school…</vt:lpstr>
      <vt:lpstr>Nuair a thagann tú ar ais… When you come back to school…</vt:lpstr>
      <vt:lpstr>Nuair a thagann tú ar ais… When you come back to school…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Booker</dc:creator>
  <cp:lastModifiedBy>D SWEENEY</cp:lastModifiedBy>
  <cp:revision>49</cp:revision>
  <dcterms:created xsi:type="dcterms:W3CDTF">2020-05-25T13:08:54Z</dcterms:created>
  <dcterms:modified xsi:type="dcterms:W3CDTF">2020-08-28T14:04:33Z</dcterms:modified>
</cp:coreProperties>
</file>